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6" r:id="rId4"/>
    <p:sldId id="257" r:id="rId5"/>
    <p:sldId id="259" r:id="rId6"/>
    <p:sldId id="258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143"/>
    <a:srgbClr val="00539F"/>
    <a:srgbClr val="114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14A6C1-3065-4AC7-811A-6FF848D0A05E}" v="12" dt="2024-08-27T18:20:08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mamalini Rao" userId="e4b905e6e31c1841" providerId="LiveId" clId="{F714A6C1-3065-4AC7-811A-6FF848D0A05E}"/>
    <pc:docChg chg="undo custSel addSld delSld modSld">
      <pc:chgData name="Premamalini Rao" userId="e4b905e6e31c1841" providerId="LiveId" clId="{F714A6C1-3065-4AC7-811A-6FF848D0A05E}" dt="2024-08-27T18:20:55.784" v="607" actId="1076"/>
      <pc:docMkLst>
        <pc:docMk/>
      </pc:docMkLst>
      <pc:sldChg chg="modSp mod setBg">
        <pc:chgData name="Premamalini Rao" userId="e4b905e6e31c1841" providerId="LiveId" clId="{F714A6C1-3065-4AC7-811A-6FF848D0A05E}" dt="2024-08-26T20:54:08.141" v="24" actId="1076"/>
        <pc:sldMkLst>
          <pc:docMk/>
          <pc:sldMk cId="1714516535" sldId="256"/>
        </pc:sldMkLst>
        <pc:spChg chg="mod">
          <ac:chgData name="Premamalini Rao" userId="e4b905e6e31c1841" providerId="LiveId" clId="{F714A6C1-3065-4AC7-811A-6FF848D0A05E}" dt="2024-08-26T20:53:55.283" v="22" actId="207"/>
          <ac:spMkLst>
            <pc:docMk/>
            <pc:sldMk cId="1714516535" sldId="256"/>
            <ac:spMk id="2" creationId="{30A62AB1-3624-D4D5-8148-5386116E3593}"/>
          </ac:spMkLst>
        </pc:spChg>
        <pc:spChg chg="mod">
          <ac:chgData name="Premamalini Rao" userId="e4b905e6e31c1841" providerId="LiveId" clId="{F714A6C1-3065-4AC7-811A-6FF848D0A05E}" dt="2024-08-26T20:54:08.141" v="24" actId="1076"/>
          <ac:spMkLst>
            <pc:docMk/>
            <pc:sldMk cId="1714516535" sldId="256"/>
            <ac:spMk id="3" creationId="{EA49B516-05F1-82DD-B2C6-C4B60327D742}"/>
          </ac:spMkLst>
        </pc:spChg>
      </pc:sldChg>
      <pc:sldChg chg="modSp mod">
        <pc:chgData name="Premamalini Rao" userId="e4b905e6e31c1841" providerId="LiveId" clId="{F714A6C1-3065-4AC7-811A-6FF848D0A05E}" dt="2024-08-26T21:26:45.878" v="165" actId="1076"/>
        <pc:sldMkLst>
          <pc:docMk/>
          <pc:sldMk cId="2008147217" sldId="257"/>
        </pc:sldMkLst>
        <pc:spChg chg="mod">
          <ac:chgData name="Premamalini Rao" userId="e4b905e6e31c1841" providerId="LiveId" clId="{F714A6C1-3065-4AC7-811A-6FF848D0A05E}" dt="2024-08-26T21:25:42.448" v="144" actId="207"/>
          <ac:spMkLst>
            <pc:docMk/>
            <pc:sldMk cId="2008147217" sldId="257"/>
            <ac:spMk id="5" creationId="{63EC1D0F-908A-9957-BFE7-4CEA60FB7F48}"/>
          </ac:spMkLst>
        </pc:spChg>
        <pc:spChg chg="mod">
          <ac:chgData name="Premamalini Rao" userId="e4b905e6e31c1841" providerId="LiveId" clId="{F714A6C1-3065-4AC7-811A-6FF848D0A05E}" dt="2024-08-26T21:26:38.659" v="164" actId="20577"/>
          <ac:spMkLst>
            <pc:docMk/>
            <pc:sldMk cId="2008147217" sldId="257"/>
            <ac:spMk id="7" creationId="{9987DA54-1B44-B6F0-C164-A0589E7FB0F1}"/>
          </ac:spMkLst>
        </pc:spChg>
        <pc:spChg chg="mod">
          <ac:chgData name="Premamalini Rao" userId="e4b905e6e31c1841" providerId="LiveId" clId="{F714A6C1-3065-4AC7-811A-6FF848D0A05E}" dt="2024-08-26T21:26:45.878" v="165" actId="1076"/>
          <ac:spMkLst>
            <pc:docMk/>
            <pc:sldMk cId="2008147217" sldId="257"/>
            <ac:spMk id="8" creationId="{FEF33D77-AF15-6A7A-01F4-A8D99CDAC054}"/>
          </ac:spMkLst>
        </pc:spChg>
        <pc:spChg chg="mod">
          <ac:chgData name="Premamalini Rao" userId="e4b905e6e31c1841" providerId="LiveId" clId="{F714A6C1-3065-4AC7-811A-6FF848D0A05E}" dt="2024-08-26T21:26:45.878" v="165" actId="1076"/>
          <ac:spMkLst>
            <pc:docMk/>
            <pc:sldMk cId="2008147217" sldId="257"/>
            <ac:spMk id="9" creationId="{FF6D7F2B-B651-CACE-679A-A5FAAB77240D}"/>
          </ac:spMkLst>
        </pc:spChg>
      </pc:sldChg>
      <pc:sldChg chg="addSp delSp modSp mod delAnim">
        <pc:chgData name="Premamalini Rao" userId="e4b905e6e31c1841" providerId="LiveId" clId="{F714A6C1-3065-4AC7-811A-6FF848D0A05E}" dt="2024-08-27T18:20:55.784" v="607" actId="1076"/>
        <pc:sldMkLst>
          <pc:docMk/>
          <pc:sldMk cId="504110169" sldId="258"/>
        </pc:sldMkLst>
        <pc:spChg chg="mod">
          <ac:chgData name="Premamalini Rao" userId="e4b905e6e31c1841" providerId="LiveId" clId="{F714A6C1-3065-4AC7-811A-6FF848D0A05E}" dt="2024-08-26T21:53:10.075" v="380" actId="14100"/>
          <ac:spMkLst>
            <pc:docMk/>
            <pc:sldMk cId="504110169" sldId="258"/>
            <ac:spMk id="2" creationId="{1FCA0EF8-ED3B-15CE-9254-3FF3362BE85A}"/>
          </ac:spMkLst>
        </pc:spChg>
        <pc:spChg chg="mod">
          <ac:chgData name="Premamalini Rao" userId="e4b905e6e31c1841" providerId="LiveId" clId="{F714A6C1-3065-4AC7-811A-6FF848D0A05E}" dt="2024-08-26T21:30:32.156" v="343" actId="20577"/>
          <ac:spMkLst>
            <pc:docMk/>
            <pc:sldMk cId="504110169" sldId="258"/>
            <ac:spMk id="4" creationId="{4BB2311A-486E-2E84-DB33-7930B627A5CB}"/>
          </ac:spMkLst>
        </pc:spChg>
        <pc:picChg chg="del">
          <ac:chgData name="Premamalini Rao" userId="e4b905e6e31c1841" providerId="LiveId" clId="{F714A6C1-3065-4AC7-811A-6FF848D0A05E}" dt="2024-08-26T20:56:12.884" v="74" actId="478"/>
          <ac:picMkLst>
            <pc:docMk/>
            <pc:sldMk cId="504110169" sldId="258"/>
            <ac:picMk id="5" creationId="{3726A52F-E56B-4D3A-E64D-88DF3E34A835}"/>
          </ac:picMkLst>
        </pc:picChg>
        <pc:picChg chg="add mod">
          <ac:chgData name="Premamalini Rao" userId="e4b905e6e31c1841" providerId="LiveId" clId="{F714A6C1-3065-4AC7-811A-6FF848D0A05E}" dt="2024-08-27T18:20:55.784" v="607" actId="1076"/>
          <ac:picMkLst>
            <pc:docMk/>
            <pc:sldMk cId="504110169" sldId="258"/>
            <ac:picMk id="7" creationId="{A0ACD4E5-9927-D0BE-D2D5-225599866D60}"/>
          </ac:picMkLst>
        </pc:picChg>
        <pc:picChg chg="add mod">
          <ac:chgData name="Premamalini Rao" userId="e4b905e6e31c1841" providerId="LiveId" clId="{F714A6C1-3065-4AC7-811A-6FF848D0A05E}" dt="2024-08-27T17:18:39.556" v="498" actId="1076"/>
          <ac:picMkLst>
            <pc:docMk/>
            <pc:sldMk cId="504110169" sldId="258"/>
            <ac:picMk id="9" creationId="{22D31C86-596B-61C7-DF93-3C4FC7EB6AFA}"/>
          </ac:picMkLst>
        </pc:picChg>
      </pc:sldChg>
      <pc:sldChg chg="addSp delSp modSp mod">
        <pc:chgData name="Premamalini Rao" userId="e4b905e6e31c1841" providerId="LiveId" clId="{F714A6C1-3065-4AC7-811A-6FF848D0A05E}" dt="2024-08-26T21:29:54.442" v="299" actId="20577"/>
        <pc:sldMkLst>
          <pc:docMk/>
          <pc:sldMk cId="495117703" sldId="259"/>
        </pc:sldMkLst>
        <pc:spChg chg="mod">
          <ac:chgData name="Premamalini Rao" userId="e4b905e6e31c1841" providerId="LiveId" clId="{F714A6C1-3065-4AC7-811A-6FF848D0A05E}" dt="2024-08-26T21:29:54.442" v="299" actId="20577"/>
          <ac:spMkLst>
            <pc:docMk/>
            <pc:sldMk cId="495117703" sldId="259"/>
            <ac:spMk id="4" creationId="{51FAA107-915E-1C8D-C9A5-75FAE5DAED44}"/>
          </ac:spMkLst>
        </pc:spChg>
        <pc:spChg chg="mod">
          <ac:chgData name="Premamalini Rao" userId="e4b905e6e31c1841" providerId="LiveId" clId="{F714A6C1-3065-4AC7-811A-6FF848D0A05E}" dt="2024-08-26T21:29:28.568" v="284" actId="1076"/>
          <ac:spMkLst>
            <pc:docMk/>
            <pc:sldMk cId="495117703" sldId="259"/>
            <ac:spMk id="5" creationId="{D92EEABA-3D4D-3B8D-D094-CB672C2BF778}"/>
          </ac:spMkLst>
        </pc:spChg>
        <pc:spChg chg="mod">
          <ac:chgData name="Premamalini Rao" userId="e4b905e6e31c1841" providerId="LiveId" clId="{F714A6C1-3065-4AC7-811A-6FF848D0A05E}" dt="2024-08-26T21:29:28.568" v="284" actId="1076"/>
          <ac:spMkLst>
            <pc:docMk/>
            <pc:sldMk cId="495117703" sldId="259"/>
            <ac:spMk id="6" creationId="{26F6F4EA-D46F-5614-060F-710B17594564}"/>
          </ac:spMkLst>
        </pc:spChg>
        <pc:spChg chg="del">
          <ac:chgData name="Premamalini Rao" userId="e4b905e6e31c1841" providerId="LiveId" clId="{F714A6C1-3065-4AC7-811A-6FF848D0A05E}" dt="2024-08-26T20:57:33.440" v="140" actId="478"/>
          <ac:spMkLst>
            <pc:docMk/>
            <pc:sldMk cId="495117703" sldId="259"/>
            <ac:spMk id="7" creationId="{3D855DCD-F9B3-3854-B7D4-1BF2BE0E8EA2}"/>
          </ac:spMkLst>
        </pc:spChg>
        <pc:spChg chg="add mod">
          <ac:chgData name="Premamalini Rao" userId="e4b905e6e31c1841" providerId="LiveId" clId="{F714A6C1-3065-4AC7-811A-6FF848D0A05E}" dt="2024-08-26T21:29:28.568" v="284" actId="1076"/>
          <ac:spMkLst>
            <pc:docMk/>
            <pc:sldMk cId="495117703" sldId="259"/>
            <ac:spMk id="8" creationId="{5EDE2638-A4F9-C85C-7ED9-A5F871A710CE}"/>
          </ac:spMkLst>
        </pc:spChg>
        <pc:spChg chg="del">
          <ac:chgData name="Premamalini Rao" userId="e4b905e6e31c1841" providerId="LiveId" clId="{F714A6C1-3065-4AC7-811A-6FF848D0A05E}" dt="2024-08-26T20:57:31.199" v="139" actId="478"/>
          <ac:spMkLst>
            <pc:docMk/>
            <pc:sldMk cId="495117703" sldId="259"/>
            <ac:spMk id="9" creationId="{666CBC5E-A096-907C-22ED-34BD8FD37277}"/>
          </ac:spMkLst>
        </pc:spChg>
        <pc:picChg chg="del">
          <ac:chgData name="Premamalini Rao" userId="e4b905e6e31c1841" providerId="LiveId" clId="{F714A6C1-3065-4AC7-811A-6FF848D0A05E}" dt="2024-08-26T20:57:25.566" v="137" actId="478"/>
          <ac:picMkLst>
            <pc:docMk/>
            <pc:sldMk cId="495117703" sldId="259"/>
            <ac:picMk id="10" creationId="{C3129DF3-6A49-4C64-CE2D-7E6E03B5D50B}"/>
          </ac:picMkLst>
        </pc:picChg>
        <pc:picChg chg="del">
          <ac:chgData name="Premamalini Rao" userId="e4b905e6e31c1841" providerId="LiveId" clId="{F714A6C1-3065-4AC7-811A-6FF848D0A05E}" dt="2024-08-26T20:57:25.566" v="137" actId="478"/>
          <ac:picMkLst>
            <pc:docMk/>
            <pc:sldMk cId="495117703" sldId="259"/>
            <ac:picMk id="12" creationId="{80118B91-BCC9-2B4E-4142-580E691CE4F3}"/>
          </ac:picMkLst>
        </pc:picChg>
        <pc:picChg chg="add mod">
          <ac:chgData name="Premamalini Rao" userId="e4b905e6e31c1841" providerId="LiveId" clId="{F714A6C1-3065-4AC7-811A-6FF848D0A05E}" dt="2024-08-26T21:29:28.568" v="284" actId="1076"/>
          <ac:picMkLst>
            <pc:docMk/>
            <pc:sldMk cId="495117703" sldId="259"/>
            <ac:picMk id="13" creationId="{4E4EEB14-7A7A-33B4-9411-D228FCC722B1}"/>
          </ac:picMkLst>
        </pc:picChg>
        <pc:picChg chg="del">
          <ac:chgData name="Premamalini Rao" userId="e4b905e6e31c1841" providerId="LiveId" clId="{F714A6C1-3065-4AC7-811A-6FF848D0A05E}" dt="2024-08-26T20:57:28.410" v="138" actId="478"/>
          <ac:picMkLst>
            <pc:docMk/>
            <pc:sldMk cId="495117703" sldId="259"/>
            <ac:picMk id="14" creationId="{06F946C2-EF8E-696C-7EC8-6784BC384062}"/>
          </ac:picMkLst>
        </pc:picChg>
        <pc:picChg chg="del">
          <ac:chgData name="Premamalini Rao" userId="e4b905e6e31c1841" providerId="LiveId" clId="{F714A6C1-3065-4AC7-811A-6FF848D0A05E}" dt="2024-08-26T20:57:28.410" v="138" actId="478"/>
          <ac:picMkLst>
            <pc:docMk/>
            <pc:sldMk cId="495117703" sldId="259"/>
            <ac:picMk id="16" creationId="{5630BC6D-7221-2312-157D-F073295011E7}"/>
          </ac:picMkLst>
        </pc:picChg>
        <pc:picChg chg="del">
          <ac:chgData name="Premamalini Rao" userId="e4b905e6e31c1841" providerId="LiveId" clId="{F714A6C1-3065-4AC7-811A-6FF848D0A05E}" dt="2024-08-26T20:57:28.410" v="138" actId="478"/>
          <ac:picMkLst>
            <pc:docMk/>
            <pc:sldMk cId="495117703" sldId="259"/>
            <ac:picMk id="18" creationId="{99E5073F-04DE-4972-8C93-116800213E5C}"/>
          </ac:picMkLst>
        </pc:picChg>
      </pc:sldChg>
      <pc:sldChg chg="modSp mod">
        <pc:chgData name="Premamalini Rao" userId="e4b905e6e31c1841" providerId="LiveId" clId="{F714A6C1-3065-4AC7-811A-6FF848D0A05E}" dt="2024-08-26T20:54:31.443" v="28" actId="207"/>
        <pc:sldMkLst>
          <pc:docMk/>
          <pc:sldMk cId="3373626319" sldId="260"/>
        </pc:sldMkLst>
        <pc:spChg chg="mod">
          <ac:chgData name="Premamalini Rao" userId="e4b905e6e31c1841" providerId="LiveId" clId="{F714A6C1-3065-4AC7-811A-6FF848D0A05E}" dt="2024-08-26T20:54:20.780" v="26" actId="207"/>
          <ac:spMkLst>
            <pc:docMk/>
            <pc:sldMk cId="3373626319" sldId="260"/>
            <ac:spMk id="3" creationId="{9D0CC674-9198-B64C-6AED-77C8D783CD25}"/>
          </ac:spMkLst>
        </pc:spChg>
        <pc:spChg chg="mod">
          <ac:chgData name="Premamalini Rao" userId="e4b905e6e31c1841" providerId="LiveId" clId="{F714A6C1-3065-4AC7-811A-6FF848D0A05E}" dt="2024-08-26T20:54:31.443" v="28" actId="207"/>
          <ac:spMkLst>
            <pc:docMk/>
            <pc:sldMk cId="3373626319" sldId="260"/>
            <ac:spMk id="4" creationId="{51FAA107-915E-1C8D-C9A5-75FAE5DAED44}"/>
          </ac:spMkLst>
        </pc:spChg>
      </pc:sldChg>
      <pc:sldChg chg="del">
        <pc:chgData name="Premamalini Rao" userId="e4b905e6e31c1841" providerId="LiveId" clId="{F714A6C1-3065-4AC7-811A-6FF848D0A05E}" dt="2024-08-26T21:54:59.217" v="418" actId="47"/>
        <pc:sldMkLst>
          <pc:docMk/>
          <pc:sldMk cId="3117520301" sldId="265"/>
        </pc:sldMkLst>
      </pc:sldChg>
      <pc:sldChg chg="modSp mod">
        <pc:chgData name="Premamalini Rao" userId="e4b905e6e31c1841" providerId="LiveId" clId="{F714A6C1-3065-4AC7-811A-6FF848D0A05E}" dt="2024-08-26T21:27:12.906" v="169" actId="207"/>
        <pc:sldMkLst>
          <pc:docMk/>
          <pc:sldMk cId="2088843749" sldId="266"/>
        </pc:sldMkLst>
        <pc:spChg chg="mod">
          <ac:chgData name="Premamalini Rao" userId="e4b905e6e31c1841" providerId="LiveId" clId="{F714A6C1-3065-4AC7-811A-6FF848D0A05E}" dt="2024-08-26T21:27:12.906" v="169" actId="207"/>
          <ac:spMkLst>
            <pc:docMk/>
            <pc:sldMk cId="2088843749" sldId="266"/>
            <ac:spMk id="5" creationId="{63EC1D0F-908A-9957-BFE7-4CEA60FB7F48}"/>
          </ac:spMkLst>
        </pc:spChg>
      </pc:sldChg>
      <pc:sldChg chg="addSp delSp modSp mod delAnim">
        <pc:chgData name="Premamalini Rao" userId="e4b905e6e31c1841" providerId="LiveId" clId="{F714A6C1-3065-4AC7-811A-6FF848D0A05E}" dt="2024-08-26T21:56:13.274" v="443" actId="20577"/>
        <pc:sldMkLst>
          <pc:docMk/>
          <pc:sldMk cId="2524480629" sldId="267"/>
        </pc:sldMkLst>
        <pc:spChg chg="mod">
          <ac:chgData name="Premamalini Rao" userId="e4b905e6e31c1841" providerId="LiveId" clId="{F714A6C1-3065-4AC7-811A-6FF848D0A05E}" dt="2024-08-26T21:53:28.039" v="384" actId="14100"/>
          <ac:spMkLst>
            <pc:docMk/>
            <pc:sldMk cId="2524480629" sldId="267"/>
            <ac:spMk id="2" creationId="{1FCA0EF8-ED3B-15CE-9254-3FF3362BE85A}"/>
          </ac:spMkLst>
        </pc:spChg>
        <pc:spChg chg="mod">
          <ac:chgData name="Premamalini Rao" userId="e4b905e6e31c1841" providerId="LiveId" clId="{F714A6C1-3065-4AC7-811A-6FF848D0A05E}" dt="2024-08-26T21:56:13.274" v="443" actId="20577"/>
          <ac:spMkLst>
            <pc:docMk/>
            <pc:sldMk cId="2524480629" sldId="267"/>
            <ac:spMk id="4" creationId="{4BB2311A-486E-2E84-DB33-7930B627A5CB}"/>
          </ac:spMkLst>
        </pc:spChg>
        <pc:picChg chg="del">
          <ac:chgData name="Premamalini Rao" userId="e4b905e6e31c1841" providerId="LiveId" clId="{F714A6C1-3065-4AC7-811A-6FF848D0A05E}" dt="2024-08-26T20:56:20.467" v="75" actId="478"/>
          <ac:picMkLst>
            <pc:docMk/>
            <pc:sldMk cId="2524480629" sldId="267"/>
            <ac:picMk id="6" creationId="{18A87D3C-B40E-05BE-9C1B-5D2CA76F3310}"/>
          </ac:picMkLst>
        </pc:picChg>
        <pc:picChg chg="add mod">
          <ac:chgData name="Premamalini Rao" userId="e4b905e6e31c1841" providerId="LiveId" clId="{F714A6C1-3065-4AC7-811A-6FF848D0A05E}" dt="2024-08-26T21:54:18.103" v="401" actId="14100"/>
          <ac:picMkLst>
            <pc:docMk/>
            <pc:sldMk cId="2524480629" sldId="267"/>
            <ac:picMk id="7" creationId="{B80DCD5C-6C30-DEE8-54E2-C34F621561C1}"/>
          </ac:picMkLst>
        </pc:picChg>
        <pc:picChg chg="add mod">
          <ac:chgData name="Premamalini Rao" userId="e4b905e6e31c1841" providerId="LiveId" clId="{F714A6C1-3065-4AC7-811A-6FF848D0A05E}" dt="2024-08-26T21:54:08.139" v="400" actId="1076"/>
          <ac:picMkLst>
            <pc:docMk/>
            <pc:sldMk cId="2524480629" sldId="267"/>
            <ac:picMk id="9" creationId="{EEA27FF4-CC89-AE16-DB33-5BF4734B85A1}"/>
          </ac:picMkLst>
        </pc:picChg>
      </pc:sldChg>
      <pc:sldChg chg="addSp delSp modSp mod delAnim">
        <pc:chgData name="Premamalini Rao" userId="e4b905e6e31c1841" providerId="LiveId" clId="{F714A6C1-3065-4AC7-811A-6FF848D0A05E}" dt="2024-08-27T18:19:22.878" v="522" actId="14100"/>
        <pc:sldMkLst>
          <pc:docMk/>
          <pc:sldMk cId="3386615193" sldId="268"/>
        </pc:sldMkLst>
        <pc:spChg chg="mod">
          <ac:chgData name="Premamalini Rao" userId="e4b905e6e31c1841" providerId="LiveId" clId="{F714A6C1-3065-4AC7-811A-6FF848D0A05E}" dt="2024-08-27T18:19:20.171" v="521" actId="14100"/>
          <ac:spMkLst>
            <pc:docMk/>
            <pc:sldMk cId="3386615193" sldId="268"/>
            <ac:spMk id="2" creationId="{1FCA0EF8-ED3B-15CE-9254-3FF3362BE85A}"/>
          </ac:spMkLst>
        </pc:spChg>
        <pc:spChg chg="mod">
          <ac:chgData name="Premamalini Rao" userId="e4b905e6e31c1841" providerId="LiveId" clId="{F714A6C1-3065-4AC7-811A-6FF848D0A05E}" dt="2024-08-26T21:56:49.743" v="496" actId="1076"/>
          <ac:spMkLst>
            <pc:docMk/>
            <pc:sldMk cId="3386615193" sldId="268"/>
            <ac:spMk id="4" creationId="{4BB2311A-486E-2E84-DB33-7930B627A5CB}"/>
          </ac:spMkLst>
        </pc:spChg>
        <pc:picChg chg="del">
          <ac:chgData name="Premamalini Rao" userId="e4b905e6e31c1841" providerId="LiveId" clId="{F714A6C1-3065-4AC7-811A-6FF848D0A05E}" dt="2024-08-26T20:56:26.253" v="76" actId="478"/>
          <ac:picMkLst>
            <pc:docMk/>
            <pc:sldMk cId="3386615193" sldId="268"/>
            <ac:picMk id="5" creationId="{151F385C-1E8F-916D-AC2A-019D78F9DCCE}"/>
          </ac:picMkLst>
        </pc:picChg>
        <pc:picChg chg="add mod">
          <ac:chgData name="Premamalini Rao" userId="e4b905e6e31c1841" providerId="LiveId" clId="{F714A6C1-3065-4AC7-811A-6FF848D0A05E}" dt="2024-08-27T18:19:01.881" v="514" actId="1076"/>
          <ac:picMkLst>
            <pc:docMk/>
            <pc:sldMk cId="3386615193" sldId="268"/>
            <ac:picMk id="6" creationId="{C8D7C543-3D84-D6E3-04E1-D505050FBA3B}"/>
          </ac:picMkLst>
        </pc:picChg>
        <pc:picChg chg="add del mod">
          <ac:chgData name="Premamalini Rao" userId="e4b905e6e31c1841" providerId="LiveId" clId="{F714A6C1-3065-4AC7-811A-6FF848D0A05E}" dt="2024-08-27T18:18:34.294" v="499" actId="478"/>
          <ac:picMkLst>
            <pc:docMk/>
            <pc:sldMk cId="3386615193" sldId="268"/>
            <ac:picMk id="7" creationId="{277BC4B1-1D9F-B506-7253-FCB223B32BC7}"/>
          </ac:picMkLst>
        </pc:picChg>
        <pc:picChg chg="add del mod">
          <ac:chgData name="Premamalini Rao" userId="e4b905e6e31c1841" providerId="LiveId" clId="{F714A6C1-3065-4AC7-811A-6FF848D0A05E}" dt="2024-08-27T18:18:34.294" v="499" actId="478"/>
          <ac:picMkLst>
            <pc:docMk/>
            <pc:sldMk cId="3386615193" sldId="268"/>
            <ac:picMk id="9" creationId="{76DA17DA-A2CD-80ED-BE1F-F65825F0DC5E}"/>
          </ac:picMkLst>
        </pc:picChg>
        <pc:picChg chg="add mod">
          <ac:chgData name="Premamalini Rao" userId="e4b905e6e31c1841" providerId="LiveId" clId="{F714A6C1-3065-4AC7-811A-6FF848D0A05E}" dt="2024-08-27T18:19:22.878" v="522" actId="14100"/>
          <ac:picMkLst>
            <pc:docMk/>
            <pc:sldMk cId="3386615193" sldId="268"/>
            <ac:picMk id="10" creationId="{8F7F8C28-DC16-D973-3F87-C996BFF85560}"/>
          </ac:picMkLst>
        </pc:picChg>
      </pc:sldChg>
      <pc:sldChg chg="addSp delSp modSp add mod">
        <pc:chgData name="Premamalini Rao" userId="e4b905e6e31c1841" providerId="LiveId" clId="{F714A6C1-3065-4AC7-811A-6FF848D0A05E}" dt="2024-08-27T18:20:42.869" v="605" actId="1076"/>
        <pc:sldMkLst>
          <pc:docMk/>
          <pc:sldMk cId="1277965648" sldId="269"/>
        </pc:sldMkLst>
        <pc:spChg chg="mod">
          <ac:chgData name="Premamalini Rao" userId="e4b905e6e31c1841" providerId="LiveId" clId="{F714A6C1-3065-4AC7-811A-6FF848D0A05E}" dt="2024-08-27T18:19:36.830" v="525" actId="20577"/>
          <ac:spMkLst>
            <pc:docMk/>
            <pc:sldMk cId="1277965648" sldId="269"/>
            <ac:spMk id="3" creationId="{FAC074BF-B979-4A7F-C100-198627BBA88F}"/>
          </ac:spMkLst>
        </pc:spChg>
        <pc:spChg chg="mod">
          <ac:chgData name="Premamalini Rao" userId="e4b905e6e31c1841" providerId="LiveId" clId="{F714A6C1-3065-4AC7-811A-6FF848D0A05E}" dt="2024-08-27T18:19:58.353" v="584" actId="20577"/>
          <ac:spMkLst>
            <pc:docMk/>
            <pc:sldMk cId="1277965648" sldId="269"/>
            <ac:spMk id="4" creationId="{4BB2311A-486E-2E84-DB33-7930B627A5CB}"/>
          </ac:spMkLst>
        </pc:spChg>
        <pc:picChg chg="del">
          <ac:chgData name="Premamalini Rao" userId="e4b905e6e31c1841" providerId="LiveId" clId="{F714A6C1-3065-4AC7-811A-6FF848D0A05E}" dt="2024-08-27T18:20:00.764" v="585" actId="478"/>
          <ac:picMkLst>
            <pc:docMk/>
            <pc:sldMk cId="1277965648" sldId="269"/>
            <ac:picMk id="6" creationId="{C8D7C543-3D84-D6E3-04E1-D505050FBA3B}"/>
          </ac:picMkLst>
        </pc:picChg>
        <pc:picChg chg="add mod">
          <ac:chgData name="Premamalini Rao" userId="e4b905e6e31c1841" providerId="LiveId" clId="{F714A6C1-3065-4AC7-811A-6FF848D0A05E}" dt="2024-08-27T18:20:42.869" v="605" actId="1076"/>
          <ac:picMkLst>
            <pc:docMk/>
            <pc:sldMk cId="1277965648" sldId="269"/>
            <ac:picMk id="7" creationId="{D071296A-C3F8-E1BA-3206-61CF7E4E83F7}"/>
          </ac:picMkLst>
        </pc:picChg>
        <pc:picChg chg="add mod">
          <ac:chgData name="Premamalini Rao" userId="e4b905e6e31c1841" providerId="LiveId" clId="{F714A6C1-3065-4AC7-811A-6FF848D0A05E}" dt="2024-08-27T18:20:36.770" v="602" actId="1076"/>
          <ac:picMkLst>
            <pc:docMk/>
            <pc:sldMk cId="1277965648" sldId="269"/>
            <ac:picMk id="9" creationId="{287B8BCA-CF84-5606-3F7E-DDF79D96FE04}"/>
          </ac:picMkLst>
        </pc:picChg>
        <pc:picChg chg="del">
          <ac:chgData name="Premamalini Rao" userId="e4b905e6e31c1841" providerId="LiveId" clId="{F714A6C1-3065-4AC7-811A-6FF848D0A05E}" dt="2024-08-27T18:20:00.764" v="585" actId="478"/>
          <ac:picMkLst>
            <pc:docMk/>
            <pc:sldMk cId="1277965648" sldId="269"/>
            <ac:picMk id="10" creationId="{8F7F8C28-DC16-D973-3F87-C996BFF85560}"/>
          </ac:picMkLst>
        </pc:picChg>
      </pc:sldChg>
      <pc:sldChg chg="delSp del mod delAnim">
        <pc:chgData name="Premamalini Rao" userId="e4b905e6e31c1841" providerId="LiveId" clId="{F714A6C1-3065-4AC7-811A-6FF848D0A05E}" dt="2024-08-26T21:54:54.779" v="417" actId="47"/>
        <pc:sldMkLst>
          <pc:docMk/>
          <pc:sldMk cId="2432419459" sldId="269"/>
        </pc:sldMkLst>
        <pc:picChg chg="del">
          <ac:chgData name="Premamalini Rao" userId="e4b905e6e31c1841" providerId="LiveId" clId="{F714A6C1-3065-4AC7-811A-6FF848D0A05E}" dt="2024-08-26T20:56:29.113" v="77" actId="478"/>
          <ac:picMkLst>
            <pc:docMk/>
            <pc:sldMk cId="2432419459" sldId="269"/>
            <ac:picMk id="6" creationId="{F400469A-434A-B811-04F0-067F539B432D}"/>
          </ac:picMkLst>
        </pc:picChg>
      </pc:sldChg>
      <pc:sldChg chg="delSp del mod delAnim">
        <pc:chgData name="Premamalini Rao" userId="e4b905e6e31c1841" providerId="LiveId" clId="{F714A6C1-3065-4AC7-811A-6FF848D0A05E}" dt="2024-08-26T20:56:35.756" v="79" actId="47"/>
        <pc:sldMkLst>
          <pc:docMk/>
          <pc:sldMk cId="1997637601" sldId="270"/>
        </pc:sldMkLst>
        <pc:picChg chg="del">
          <ac:chgData name="Premamalini Rao" userId="e4b905e6e31c1841" providerId="LiveId" clId="{F714A6C1-3065-4AC7-811A-6FF848D0A05E}" dt="2024-08-26T20:56:31.765" v="78" actId="478"/>
          <ac:picMkLst>
            <pc:docMk/>
            <pc:sldMk cId="1997637601" sldId="270"/>
            <ac:picMk id="6" creationId="{F53FA57C-16EE-0535-3FB5-EF9B29D81229}"/>
          </ac:picMkLst>
        </pc:picChg>
      </pc:sldChg>
      <pc:sldChg chg="del">
        <pc:chgData name="Premamalini Rao" userId="e4b905e6e31c1841" providerId="LiveId" clId="{F714A6C1-3065-4AC7-811A-6FF848D0A05E}" dt="2024-08-26T21:54:59.217" v="418" actId="47"/>
        <pc:sldMkLst>
          <pc:docMk/>
          <pc:sldMk cId="1202091760" sldId="271"/>
        </pc:sldMkLst>
      </pc:sldChg>
      <pc:sldChg chg="del">
        <pc:chgData name="Premamalini Rao" userId="e4b905e6e31c1841" providerId="LiveId" clId="{F714A6C1-3065-4AC7-811A-6FF848D0A05E}" dt="2024-08-26T21:54:59.217" v="418" actId="47"/>
        <pc:sldMkLst>
          <pc:docMk/>
          <pc:sldMk cId="3717685980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BCA9A-E2E5-4E4D-8E0D-003E3647958F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770EF-3E0A-4582-B21A-E94D467E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Largely researched other medical education initiatives and what is the current trend with logo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2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Highlighting the education and training operative of the company centered around health care (specifically the </a:t>
            </a:r>
            <a:r>
              <a:rPr lang="en-US" dirty="0" err="1"/>
              <a:t>heartman</a:t>
            </a:r>
            <a:r>
              <a:rPr lang="en-US" dirty="0"/>
              <a:t> logo).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Motifs I used to animate into the “</a:t>
            </a:r>
            <a:r>
              <a:rPr lang="en-US" dirty="0" err="1"/>
              <a:t>heartman</a:t>
            </a:r>
            <a:r>
              <a:rPr lang="en-US" dirty="0"/>
              <a:t>”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4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timing and smoothness is not final, these are drafting stages. Final animation will look closer to Sample 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6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looped, and started from the middle to avoid any cut off “tv” screen looks when using animation in different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4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Simplicity is consistent in all designs to ensure they stay timeless and avoid becoming dated too 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Simplicity is consistent in all designs to ensure they stay timeless and avoid becoming dated too 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770EF-3E0A-4582-B21A-E94D467E4E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6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1A39-CC2C-22B6-EB6D-F042DCD92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207AC-E94E-CBF4-83FA-0D951FDD2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7D876-53D1-4FFC-96A6-C7469B3B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AC9F6-9E45-BBF9-38BC-C76C20A0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01FFB-7A03-D972-A5F8-D0E30673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7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1FD1-09FE-9BFA-A41B-B222C1AD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B834-2F78-8B62-2B2A-B32A082A6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E1EC9-E7D9-3449-0F89-02804D38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D5233-2719-2506-A744-8E28726F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6983C-0BD9-A1BC-8C82-91F8A3D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8C524-956A-6F91-5E7B-26AEA98A9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A50EC-7A0B-B805-709D-9286051DD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7E94-A3CB-C0A6-C774-99F8EF2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8DE48-D80C-6574-6D6D-AFC9D321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0EF93-EAA3-B5F5-197E-FBA2383F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3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EFDEB-0D3B-774B-D020-B8A3772C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A706E-7462-1EB2-E550-74ABA76FC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7DB65-AC27-2E17-10E7-5D9B0152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024F7-D49B-4B30-45D1-7BEC6918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C7B30-F83C-1540-39DD-4B40C09A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0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A0B47-4BEF-5A76-4BF3-48029352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7708D-234C-E9F1-9642-AB60EB64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469BD-F59B-3224-3184-4A9837BE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32A69-690F-C1B9-57B8-096ED466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A781-8D6F-C5AC-A2B8-4C6DC765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1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1B91-6071-2621-B147-5A56CA8E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9EDA7-7C21-4781-21D1-310826C46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C279F-43F2-DED0-C98D-962167F1E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B3BBD-5E7B-32E5-FE24-48D4CC95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B04F2-7C5A-4C9E-B44F-6964145D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C3557-A281-3304-90EE-10A965FA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7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9C0A5-5164-A375-F35C-A349A35C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3B607-B750-9B51-CD4C-8AFA2602D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D9DDD-2896-F76B-0EA3-10CED014D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E471A3-EC36-5430-9217-C1A8FB40B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F896D-870E-580D-6BD0-D5B45A169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F3123-1157-A612-62F6-7327239E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D548D-63D9-6550-10CF-10E0A0C7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DFB69-7FF6-1AFC-C25B-57CCF58D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0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1B30-D72A-2D61-1E7C-1BDC63D1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5400F-4590-907E-7A6D-90BB0914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A3CCF-C652-D117-B815-D9CE885C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43C96-8E96-BCF3-EEDA-8335B7E6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5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D4081-13C2-F08E-B3B9-2DA63AE0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B0BC3-3E44-4214-108A-AF1F13FF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52FA-186F-A493-7A73-BB5B6E75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5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83676-AA77-293C-2F7C-BBAA351D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C85CD-81AD-DD68-3169-D3CF0BC12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10F3E-457F-AB70-949F-00C04135F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7D3A2-FDE5-82C6-B9B1-4F1C016C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C960E-0987-095F-5ECF-A9C3E897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008CE-9253-4ECF-A545-69E1B07C7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6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E0C9-C1EB-D90E-4333-4816FE7E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D1439-7F73-4FBB-A8E5-877889DB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CF720-3964-33F5-C7AE-7E32F9F79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5618F-F5A2-B29A-AD07-520935EE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798FA-797C-8615-3515-EC53F0C3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D09F8-DBBA-FD96-E803-FF6DBB05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0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C69F4-7627-A708-514B-BDBBB72F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918F6-2E16-E545-3CFE-CA61B390F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0027-DE0F-B8CA-ADDA-E148EF095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47DDDC-4081-4F98-9F7E-6DC158AA130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EE6A0-46FC-A286-007E-CE76FF947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E0B8C-3CB2-C464-1BC5-2A156894F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0E0C99-AAEE-424D-ACE8-64E2E1C61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2AB1-3624-D4D5-8148-5386116E3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6284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7AC143"/>
                </a:solidFill>
                <a:latin typeface="Bell MT" panose="02020503060305020303" pitchFamily="18" charset="0"/>
                <a:ea typeface="PMingLiU" panose="020B0604030504040204" pitchFamily="18" charset="-120"/>
              </a:rPr>
              <a:t>DONOR</a:t>
            </a:r>
            <a:r>
              <a:rPr lang="en-US" sz="8800" dirty="0">
                <a:solidFill>
                  <a:srgbClr val="00539F"/>
                </a:solidFill>
                <a:latin typeface="Bell MT" panose="02020503060305020303" pitchFamily="18" charset="0"/>
                <a:ea typeface="PMingLiU" panose="020B0604030504040204" pitchFamily="18" charset="-120"/>
              </a:rPr>
              <a:t>PEDIA</a:t>
            </a:r>
            <a:endParaRPr lang="en-US" dirty="0">
              <a:solidFill>
                <a:srgbClr val="00539F"/>
              </a:solidFill>
              <a:latin typeface="Bell MT" panose="02020503060305020303" pitchFamily="18" charset="0"/>
              <a:ea typeface="PMingLiU" panose="020B0604030504040204" pitchFamily="18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9B516-05F1-82DD-B2C6-C4B60327D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3884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539F"/>
                </a:solidFill>
                <a:latin typeface="Univers Condensed Light" panose="020B0306020202040204" pitchFamily="34" charset="0"/>
              </a:rPr>
              <a:t>LOGO ANIMATION SAMPLES</a:t>
            </a:r>
          </a:p>
        </p:txBody>
      </p:sp>
    </p:spTree>
    <p:extLst>
      <p:ext uri="{BB962C8B-B14F-4D97-AF65-F5344CB8AC3E}">
        <p14:creationId xmlns:p14="http://schemas.microsoft.com/office/powerpoint/2010/main" val="1714516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313DC27F-10CB-EDCF-9836-F8F214473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6" y="206299"/>
            <a:ext cx="1520210" cy="1678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CC674-9198-B64C-6AED-77C8D783CD25}"/>
              </a:ext>
            </a:extLst>
          </p:cNvPr>
          <p:cNvSpPr/>
          <p:nvPr/>
        </p:nvSpPr>
        <p:spPr>
          <a:xfrm>
            <a:off x="-100362" y="2096429"/>
            <a:ext cx="12400157" cy="4761571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AA107-915E-1C8D-C9A5-75FAE5DAED44}"/>
              </a:ext>
            </a:extLst>
          </p:cNvPr>
          <p:cNvSpPr txBox="1"/>
          <p:nvPr/>
        </p:nvSpPr>
        <p:spPr>
          <a:xfrm>
            <a:off x="4345257" y="537596"/>
            <a:ext cx="3501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114488"/>
                </a:solidFill>
                <a:latin typeface="Univers Condensed Light" panose="020B0306020202040204" pitchFamily="34" charset="0"/>
              </a:rPr>
              <a:t>OBJECTIVE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0BF36-B7E6-E923-3B55-EA107AFF3B0C}"/>
              </a:ext>
            </a:extLst>
          </p:cNvPr>
          <p:cNvSpPr txBox="1"/>
          <p:nvPr/>
        </p:nvSpPr>
        <p:spPr>
          <a:xfrm>
            <a:off x="960861" y="3591592"/>
            <a:ext cx="1027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Selecting a sample that aligns best with company’s vision to move forward to final animation stage</a:t>
            </a:r>
          </a:p>
        </p:txBody>
      </p:sp>
    </p:spTree>
    <p:extLst>
      <p:ext uri="{BB962C8B-B14F-4D97-AF65-F5344CB8AC3E}">
        <p14:creationId xmlns:p14="http://schemas.microsoft.com/office/powerpoint/2010/main" val="337362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313DC27F-10CB-EDCF-9836-F8F21447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6" y="206299"/>
            <a:ext cx="1520210" cy="1678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CC674-9198-B64C-6AED-77C8D783CD25}"/>
              </a:ext>
            </a:extLst>
          </p:cNvPr>
          <p:cNvSpPr/>
          <p:nvPr/>
        </p:nvSpPr>
        <p:spPr>
          <a:xfrm>
            <a:off x="-100362" y="2096429"/>
            <a:ext cx="12400157" cy="4761571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AA107-915E-1C8D-C9A5-75FAE5DAED44}"/>
              </a:ext>
            </a:extLst>
          </p:cNvPr>
          <p:cNvSpPr txBox="1"/>
          <p:nvPr/>
        </p:nvSpPr>
        <p:spPr>
          <a:xfrm>
            <a:off x="2375210" y="579863"/>
            <a:ext cx="8263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114488"/>
                </a:solidFill>
                <a:latin typeface="Univers Condensed Light" panose="020B0306020202040204" pitchFamily="34" charset="0"/>
              </a:rPr>
              <a:t>PROJECT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C1D0F-908A-9957-BFE7-4CEA60FB7F48}"/>
              </a:ext>
            </a:extLst>
          </p:cNvPr>
          <p:cNvSpPr txBox="1"/>
          <p:nvPr/>
        </p:nvSpPr>
        <p:spPr>
          <a:xfrm>
            <a:off x="782442" y="2599134"/>
            <a:ext cx="1027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animation consistent with brand’s identity and mission so as to clearly communicate brand’s values and goals of education and as a resource provider</a:t>
            </a:r>
            <a:endParaRPr lang="en-US" sz="24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21270-7227-4D0B-46A5-9C4915B6A3D6}"/>
              </a:ext>
            </a:extLst>
          </p:cNvPr>
          <p:cNvSpPr txBox="1"/>
          <p:nvPr/>
        </p:nvSpPr>
        <p:spPr>
          <a:xfrm>
            <a:off x="782441" y="3700201"/>
            <a:ext cx="1027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3 pitched ideas, 1 final animation, 2 revisions after final animation</a:t>
            </a:r>
          </a:p>
        </p:txBody>
      </p:sp>
    </p:spTree>
    <p:extLst>
      <p:ext uri="{BB962C8B-B14F-4D97-AF65-F5344CB8AC3E}">
        <p14:creationId xmlns:p14="http://schemas.microsoft.com/office/powerpoint/2010/main" val="208884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313DC27F-10CB-EDCF-9836-F8F21447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6" y="206299"/>
            <a:ext cx="1520210" cy="1678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CC674-9198-B64C-6AED-77C8D783CD25}"/>
              </a:ext>
            </a:extLst>
          </p:cNvPr>
          <p:cNvSpPr/>
          <p:nvPr/>
        </p:nvSpPr>
        <p:spPr>
          <a:xfrm>
            <a:off x="-100362" y="2096429"/>
            <a:ext cx="12400157" cy="4761571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AA107-915E-1C8D-C9A5-75FAE5DAED44}"/>
              </a:ext>
            </a:extLst>
          </p:cNvPr>
          <p:cNvSpPr txBox="1"/>
          <p:nvPr/>
        </p:nvSpPr>
        <p:spPr>
          <a:xfrm>
            <a:off x="2375210" y="579863"/>
            <a:ext cx="8263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114488"/>
                </a:solidFill>
                <a:latin typeface="Univers Condensed Light" panose="020B0306020202040204" pitchFamily="34" charset="0"/>
              </a:rPr>
              <a:t>CREATIVE BRIEF 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C1D0F-908A-9957-BFE7-4CEA60FB7F48}"/>
              </a:ext>
            </a:extLst>
          </p:cNvPr>
          <p:cNvSpPr txBox="1"/>
          <p:nvPr/>
        </p:nvSpPr>
        <p:spPr>
          <a:xfrm>
            <a:off x="782442" y="2476471"/>
            <a:ext cx="10270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Project: </a:t>
            </a:r>
            <a:r>
              <a:rPr lang="en-US" sz="240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create an animation of already existing logo that aligns with companies current branding and app’s mission </a:t>
            </a:r>
            <a:r>
              <a:rPr lang="en-US" sz="240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provide a resource for organ and tissue donation professionals to reference as needed</a:t>
            </a:r>
            <a:endParaRPr lang="en-US" sz="24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7DA54-1B44-B6F0-C164-A0589E7FB0F1}"/>
              </a:ext>
            </a:extLst>
          </p:cNvPr>
          <p:cNvSpPr txBox="1"/>
          <p:nvPr/>
        </p:nvSpPr>
        <p:spPr>
          <a:xfrm>
            <a:off x="782439" y="3939754"/>
            <a:ext cx="1027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Target Audience: </a:t>
            </a:r>
            <a:r>
              <a:rPr lang="en-US" sz="240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 and tissue donation professionals using the app as a reference book for best practices and direction</a:t>
            </a:r>
            <a:endParaRPr lang="en-US" sz="24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33D77-AF15-6A7A-01F4-A8D99CDAC054}"/>
              </a:ext>
            </a:extLst>
          </p:cNvPr>
          <p:cNvSpPr txBox="1"/>
          <p:nvPr/>
        </p:nvSpPr>
        <p:spPr>
          <a:xfrm>
            <a:off x="782438" y="5037689"/>
            <a:ext cx="1027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Style/Tone: Educational, </a:t>
            </a:r>
            <a:r>
              <a:rPr lang="en-US" sz="24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Business/Professional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D7F2B-B651-CACE-679A-A5FAAB77240D}"/>
              </a:ext>
            </a:extLst>
          </p:cNvPr>
          <p:cNvSpPr txBox="1"/>
          <p:nvPr/>
        </p:nvSpPr>
        <p:spPr>
          <a:xfrm>
            <a:off x="782437" y="5667730"/>
            <a:ext cx="1027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Message: </a:t>
            </a:r>
            <a:r>
              <a:rPr lang="en-US" sz="24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educating about compassionate care</a:t>
            </a:r>
          </a:p>
        </p:txBody>
      </p:sp>
    </p:spTree>
    <p:extLst>
      <p:ext uri="{BB962C8B-B14F-4D97-AF65-F5344CB8AC3E}">
        <p14:creationId xmlns:p14="http://schemas.microsoft.com/office/powerpoint/2010/main" val="200814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313DC27F-10CB-EDCF-9836-F8F21447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6" y="206299"/>
            <a:ext cx="1520210" cy="1678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CC674-9198-B64C-6AED-77C8D783CD25}"/>
              </a:ext>
            </a:extLst>
          </p:cNvPr>
          <p:cNvSpPr/>
          <p:nvPr/>
        </p:nvSpPr>
        <p:spPr>
          <a:xfrm>
            <a:off x="-100362" y="2096429"/>
            <a:ext cx="12400157" cy="4761571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AA107-915E-1C8D-C9A5-75FAE5DAED44}"/>
              </a:ext>
            </a:extLst>
          </p:cNvPr>
          <p:cNvSpPr txBox="1"/>
          <p:nvPr/>
        </p:nvSpPr>
        <p:spPr>
          <a:xfrm>
            <a:off x="2375210" y="579863"/>
            <a:ext cx="8263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114488"/>
                </a:solidFill>
                <a:latin typeface="Univers Condensed Light" panose="020B0306020202040204" pitchFamily="34" charset="0"/>
              </a:rPr>
              <a:t>IDEATION/REFERNCE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EEABA-3D4D-3B8D-D094-CB672C2BF778}"/>
              </a:ext>
            </a:extLst>
          </p:cNvPr>
          <p:cNvSpPr txBox="1"/>
          <p:nvPr/>
        </p:nvSpPr>
        <p:spPr>
          <a:xfrm>
            <a:off x="674293" y="2569523"/>
            <a:ext cx="5225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Style/Tone: Education, </a:t>
            </a:r>
            <a:r>
              <a:rPr lang="en-US" sz="24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Business/Professional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6F4EA-D46F-5614-060F-710B17594564}"/>
              </a:ext>
            </a:extLst>
          </p:cNvPr>
          <p:cNvSpPr txBox="1"/>
          <p:nvPr/>
        </p:nvSpPr>
        <p:spPr>
          <a:xfrm>
            <a:off x="674293" y="3612392"/>
            <a:ext cx="487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Message: </a:t>
            </a:r>
            <a:r>
              <a:rPr lang="en-US" sz="24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Resource for donor professionals to refer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E2638-A4F9-C85C-7ED9-A5F871A710CE}"/>
              </a:ext>
            </a:extLst>
          </p:cNvPr>
          <p:cNvSpPr txBox="1"/>
          <p:nvPr/>
        </p:nvSpPr>
        <p:spPr>
          <a:xfrm>
            <a:off x="674293" y="4655261"/>
            <a:ext cx="448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References: </a:t>
            </a:r>
            <a:r>
              <a:rPr lang="en-US" sz="24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Gift of Life Institute’s logo animation (consistency)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4EEB14-7A7A-33B4-9411-D228FCC72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06" y="2643415"/>
            <a:ext cx="6137929" cy="34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1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CA0EF8-ED3B-15CE-9254-3FF3362BE85A}"/>
              </a:ext>
            </a:extLst>
          </p:cNvPr>
          <p:cNvSpPr/>
          <p:nvPr/>
        </p:nvSpPr>
        <p:spPr>
          <a:xfrm>
            <a:off x="-1" y="0"/>
            <a:ext cx="5798457" cy="7114478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074BF-B979-4A7F-C100-198627BBA88F}"/>
              </a:ext>
            </a:extLst>
          </p:cNvPr>
          <p:cNvSpPr txBox="1"/>
          <p:nvPr/>
        </p:nvSpPr>
        <p:spPr>
          <a:xfrm>
            <a:off x="178420" y="434896"/>
            <a:ext cx="328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SAMPLE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2311A-486E-2E84-DB33-7930B627A5CB}"/>
              </a:ext>
            </a:extLst>
          </p:cNvPr>
          <p:cNvSpPr txBox="1"/>
          <p:nvPr/>
        </p:nvSpPr>
        <p:spPr>
          <a:xfrm>
            <a:off x="334536" y="1695885"/>
            <a:ext cx="4125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Simple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Circles slide 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Text fills in</a:t>
            </a:r>
          </a:p>
        </p:txBody>
      </p:sp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A0ACD4E5-9927-D0BE-D2D5-225599866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6" y="3690285"/>
            <a:ext cx="5233172" cy="2943659"/>
          </a:xfrm>
          <a:prstGeom prst="rect">
            <a:avLst/>
          </a:prstGeom>
        </p:spPr>
      </p:pic>
      <p:pic>
        <p:nvPicPr>
          <p:cNvPr id="9" name="Picture 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22D31C86-596B-61C7-DF93-3C4FC7EB6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73" y="190209"/>
            <a:ext cx="3643640" cy="64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0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CA0EF8-ED3B-15CE-9254-3FF3362BE85A}"/>
              </a:ext>
            </a:extLst>
          </p:cNvPr>
          <p:cNvSpPr/>
          <p:nvPr/>
        </p:nvSpPr>
        <p:spPr>
          <a:xfrm>
            <a:off x="0" y="0"/>
            <a:ext cx="5740400" cy="7114478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074BF-B979-4A7F-C100-198627BBA88F}"/>
              </a:ext>
            </a:extLst>
          </p:cNvPr>
          <p:cNvSpPr txBox="1"/>
          <p:nvPr/>
        </p:nvSpPr>
        <p:spPr>
          <a:xfrm>
            <a:off x="178420" y="434896"/>
            <a:ext cx="328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SAMPLE 2: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2311A-486E-2E84-DB33-7930B627A5CB}"/>
              </a:ext>
            </a:extLst>
          </p:cNvPr>
          <p:cNvSpPr txBox="1"/>
          <p:nvPr/>
        </p:nvSpPr>
        <p:spPr>
          <a:xfrm>
            <a:off x="334536" y="1695885"/>
            <a:ext cx="41259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Inverse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Text fades 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Circle crosses over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B80DCD5C-6C30-DEE8-54E2-C34F62156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5" y="3650343"/>
            <a:ext cx="5250946" cy="2953657"/>
          </a:xfrm>
          <a:prstGeom prst="rect">
            <a:avLst/>
          </a:prstGeom>
        </p:spPr>
      </p:pic>
      <p:pic>
        <p:nvPicPr>
          <p:cNvPr id="9" name="Picture 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EEA27FF4-CC89-AE16-DB33-5BF4734B8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98" y="148771"/>
            <a:ext cx="3690257" cy="65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80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CA0EF8-ED3B-15CE-9254-3FF3362BE85A}"/>
              </a:ext>
            </a:extLst>
          </p:cNvPr>
          <p:cNvSpPr/>
          <p:nvPr/>
        </p:nvSpPr>
        <p:spPr>
          <a:xfrm>
            <a:off x="0" y="0"/>
            <a:ext cx="5905209" cy="7114478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074BF-B979-4A7F-C100-198627BBA88F}"/>
              </a:ext>
            </a:extLst>
          </p:cNvPr>
          <p:cNvSpPr txBox="1"/>
          <p:nvPr/>
        </p:nvSpPr>
        <p:spPr>
          <a:xfrm>
            <a:off x="178420" y="434896"/>
            <a:ext cx="328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SAMPLE 3: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2311A-486E-2E84-DB33-7930B627A5CB}"/>
              </a:ext>
            </a:extLst>
          </p:cNvPr>
          <p:cNvSpPr txBox="1"/>
          <p:nvPr/>
        </p:nvSpPr>
        <p:spPr>
          <a:xfrm>
            <a:off x="334536" y="1450354"/>
            <a:ext cx="41259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Circles start 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Text fills in after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pic>
        <p:nvPicPr>
          <p:cNvPr id="6" name="Picture 5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C8D7C543-3D84-D6E3-04E1-D505050FB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03" y="118662"/>
            <a:ext cx="3724130" cy="6620675"/>
          </a:xfrm>
          <a:prstGeom prst="rect">
            <a:avLst/>
          </a:prstGeom>
        </p:spPr>
      </p:pic>
      <p:pic>
        <p:nvPicPr>
          <p:cNvPr id="10" name="Picture 9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F7F8C28-DC16-D973-3F87-C996BFF85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2" y="3692824"/>
            <a:ext cx="5416022" cy="30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1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CA0EF8-ED3B-15CE-9254-3FF3362BE85A}"/>
              </a:ext>
            </a:extLst>
          </p:cNvPr>
          <p:cNvSpPr/>
          <p:nvPr/>
        </p:nvSpPr>
        <p:spPr>
          <a:xfrm>
            <a:off x="0" y="0"/>
            <a:ext cx="5905209" cy="7114478"/>
          </a:xfrm>
          <a:prstGeom prst="rect">
            <a:avLst/>
          </a:prstGeom>
          <a:solidFill>
            <a:srgbClr val="1144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074BF-B979-4A7F-C100-198627BBA88F}"/>
              </a:ext>
            </a:extLst>
          </p:cNvPr>
          <p:cNvSpPr txBox="1"/>
          <p:nvPr/>
        </p:nvSpPr>
        <p:spPr>
          <a:xfrm>
            <a:off x="178420" y="434896"/>
            <a:ext cx="328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SAMPLE 4: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2311A-486E-2E84-DB33-7930B627A5CB}"/>
              </a:ext>
            </a:extLst>
          </p:cNvPr>
          <p:cNvSpPr txBox="1"/>
          <p:nvPr/>
        </p:nvSpPr>
        <p:spPr>
          <a:xfrm>
            <a:off x="334536" y="1450354"/>
            <a:ext cx="41259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Circle shrinks into logo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Text slides in w/ fade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pic>
        <p:nvPicPr>
          <p:cNvPr id="7" name="Picture 6" descr="A green circle on a white background&#10;&#10;Description automatically generated">
            <a:extLst>
              <a:ext uri="{FF2B5EF4-FFF2-40B4-BE49-F238E27FC236}">
                <a16:creationId xmlns:a16="http://schemas.microsoft.com/office/drawing/2014/main" id="{D071296A-C3F8-E1BA-3206-61CF7E4E8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58" y="68701"/>
            <a:ext cx="3780336" cy="6720598"/>
          </a:xfrm>
          <a:prstGeom prst="rect">
            <a:avLst/>
          </a:prstGeom>
        </p:spPr>
      </p:pic>
      <p:pic>
        <p:nvPicPr>
          <p:cNvPr id="9" name="Picture 8" descr="A green circle on a white background&#10;&#10;Description automatically generated">
            <a:extLst>
              <a:ext uri="{FF2B5EF4-FFF2-40B4-BE49-F238E27FC236}">
                <a16:creationId xmlns:a16="http://schemas.microsoft.com/office/drawing/2014/main" id="{287B8BCA-CF84-5606-3F7E-DDF79D96F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" y="3604585"/>
            <a:ext cx="5513311" cy="3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5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339</Words>
  <Application>Microsoft Office PowerPoint</Application>
  <PresentationFormat>Widescreen</PresentationFormat>
  <Paragraphs>46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Bell MT</vt:lpstr>
      <vt:lpstr>Univers Condensed Light</vt:lpstr>
      <vt:lpstr>Office Theme</vt:lpstr>
      <vt:lpstr>DONORPEDIA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Premamalini Rao</dc:creator>
  <cp:lastModifiedBy>Premamalini Rao</cp:lastModifiedBy>
  <cp:revision>2</cp:revision>
  <dcterms:created xsi:type="dcterms:W3CDTF">2024-07-29T14:51:11Z</dcterms:created>
  <dcterms:modified xsi:type="dcterms:W3CDTF">2024-08-27T18:20:55Z</dcterms:modified>
</cp:coreProperties>
</file>