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6" r:id="rId4"/>
    <p:sldId id="257" r:id="rId5"/>
    <p:sldId id="259" r:id="rId6"/>
    <p:sldId id="258" r:id="rId7"/>
    <p:sldId id="267" r:id="rId8"/>
    <p:sldId id="268" r:id="rId9"/>
    <p:sldId id="269" r:id="rId10"/>
    <p:sldId id="270" r:id="rId11"/>
    <p:sldId id="265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318EA-E3C5-4A90-B57A-F67BB96A1E49}" v="19" dt="2024-07-29T20:50:15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mamalini Rao" userId="e4b905e6e31c1841" providerId="LiveId" clId="{E20318EA-E3C5-4A90-B57A-F67BB96A1E49}"/>
    <pc:docChg chg="undo custSel addSld delSld modSld sldOrd">
      <pc:chgData name="Premamalini Rao" userId="e4b905e6e31c1841" providerId="LiveId" clId="{E20318EA-E3C5-4A90-B57A-F67BB96A1E49}" dt="2024-07-29T20:50:35.355" v="1242" actId="14100"/>
      <pc:docMkLst>
        <pc:docMk/>
      </pc:docMkLst>
      <pc:sldChg chg="modSp mod">
        <pc:chgData name="Premamalini Rao" userId="e4b905e6e31c1841" providerId="LiveId" clId="{E20318EA-E3C5-4A90-B57A-F67BB96A1E49}" dt="2024-07-29T18:11:03.330" v="1233" actId="20577"/>
        <pc:sldMkLst>
          <pc:docMk/>
          <pc:sldMk cId="1714516535" sldId="256"/>
        </pc:sldMkLst>
        <pc:spChg chg="mod">
          <ac:chgData name="Premamalini Rao" userId="e4b905e6e31c1841" providerId="LiveId" clId="{E20318EA-E3C5-4A90-B57A-F67BB96A1E49}" dt="2024-07-29T18:11:03.330" v="1233" actId="20577"/>
          <ac:spMkLst>
            <pc:docMk/>
            <pc:sldMk cId="1714516535" sldId="256"/>
            <ac:spMk id="2" creationId="{30A62AB1-3624-D4D5-8148-5386116E3593}"/>
          </ac:spMkLst>
        </pc:spChg>
      </pc:sldChg>
      <pc:sldChg chg="modNotesTx">
        <pc:chgData name="Premamalini Rao" userId="e4b905e6e31c1841" providerId="LiveId" clId="{E20318EA-E3C5-4A90-B57A-F67BB96A1E49}" dt="2024-07-29T16:13:27.567" v="551" actId="20577"/>
        <pc:sldMkLst>
          <pc:docMk/>
          <pc:sldMk cId="2008147217" sldId="257"/>
        </pc:sldMkLst>
      </pc:sldChg>
      <pc:sldChg chg="modSp mod modNotesTx">
        <pc:chgData name="Premamalini Rao" userId="e4b905e6e31c1841" providerId="LiveId" clId="{E20318EA-E3C5-4A90-B57A-F67BB96A1E49}" dt="2024-07-29T16:15:09.368" v="736" actId="20577"/>
        <pc:sldMkLst>
          <pc:docMk/>
          <pc:sldMk cId="504110169" sldId="258"/>
        </pc:sldMkLst>
        <pc:picChg chg="mod">
          <ac:chgData name="Premamalini Rao" userId="e4b905e6e31c1841" providerId="LiveId" clId="{E20318EA-E3C5-4A90-B57A-F67BB96A1E49}" dt="2024-07-29T15:36:59.480" v="1" actId="1076"/>
          <ac:picMkLst>
            <pc:docMk/>
            <pc:sldMk cId="504110169" sldId="258"/>
            <ac:picMk id="5" creationId="{3726A52F-E56B-4D3A-E64D-88DF3E34A835}"/>
          </ac:picMkLst>
        </pc:picChg>
      </pc:sldChg>
      <pc:sldChg chg="addSp modSp mod modNotesTx">
        <pc:chgData name="Premamalini Rao" userId="e4b905e6e31c1841" providerId="LiveId" clId="{E20318EA-E3C5-4A90-B57A-F67BB96A1E49}" dt="2024-07-29T16:14:15.533" v="619" actId="313"/>
        <pc:sldMkLst>
          <pc:docMk/>
          <pc:sldMk cId="495117703" sldId="259"/>
        </pc:sldMkLst>
        <pc:spChg chg="mod">
          <ac:chgData name="Premamalini Rao" userId="e4b905e6e31c1841" providerId="LiveId" clId="{E20318EA-E3C5-4A90-B57A-F67BB96A1E49}" dt="2024-07-29T15:52:44.801" v="286" actId="1076"/>
          <ac:spMkLst>
            <pc:docMk/>
            <pc:sldMk cId="495117703" sldId="259"/>
            <ac:spMk id="7" creationId="{3D855DCD-F9B3-3854-B7D4-1BF2BE0E8EA2}"/>
          </ac:spMkLst>
        </pc:spChg>
        <pc:picChg chg="add mod modCrop">
          <ac:chgData name="Premamalini Rao" userId="e4b905e6e31c1841" providerId="LiveId" clId="{E20318EA-E3C5-4A90-B57A-F67BB96A1E49}" dt="2024-07-29T15:52:29.644" v="283" actId="732"/>
          <ac:picMkLst>
            <pc:docMk/>
            <pc:sldMk cId="495117703" sldId="259"/>
            <ac:picMk id="10" creationId="{C3129DF3-6A49-4C64-CE2D-7E6E03B5D50B}"/>
          </ac:picMkLst>
        </pc:picChg>
        <pc:picChg chg="add mod">
          <ac:chgData name="Premamalini Rao" userId="e4b905e6e31c1841" providerId="LiveId" clId="{E20318EA-E3C5-4A90-B57A-F67BB96A1E49}" dt="2024-07-29T15:52:34.151" v="284" actId="1076"/>
          <ac:picMkLst>
            <pc:docMk/>
            <pc:sldMk cId="495117703" sldId="259"/>
            <ac:picMk id="12" creationId="{80118B91-BCC9-2B4E-4142-580E691CE4F3}"/>
          </ac:picMkLst>
        </pc:picChg>
        <pc:picChg chg="add mod modCrop">
          <ac:chgData name="Premamalini Rao" userId="e4b905e6e31c1841" providerId="LiveId" clId="{E20318EA-E3C5-4A90-B57A-F67BB96A1E49}" dt="2024-07-29T15:51:52.653" v="273" actId="732"/>
          <ac:picMkLst>
            <pc:docMk/>
            <pc:sldMk cId="495117703" sldId="259"/>
            <ac:picMk id="14" creationId="{06F946C2-EF8E-696C-7EC8-6784BC384062}"/>
          </ac:picMkLst>
        </pc:picChg>
        <pc:picChg chg="add mod modCrop">
          <ac:chgData name="Premamalini Rao" userId="e4b905e6e31c1841" providerId="LiveId" clId="{E20318EA-E3C5-4A90-B57A-F67BB96A1E49}" dt="2024-07-29T15:51:04.535" v="260" actId="1076"/>
          <ac:picMkLst>
            <pc:docMk/>
            <pc:sldMk cId="495117703" sldId="259"/>
            <ac:picMk id="16" creationId="{5630BC6D-7221-2312-157D-F073295011E7}"/>
          </ac:picMkLst>
        </pc:picChg>
        <pc:picChg chg="add mod modCrop">
          <ac:chgData name="Premamalini Rao" userId="e4b905e6e31c1841" providerId="LiveId" clId="{E20318EA-E3C5-4A90-B57A-F67BB96A1E49}" dt="2024-07-29T15:51:10.899" v="261" actId="732"/>
          <ac:picMkLst>
            <pc:docMk/>
            <pc:sldMk cId="495117703" sldId="259"/>
            <ac:picMk id="18" creationId="{99E5073F-04DE-4972-8C93-116800213E5C}"/>
          </ac:picMkLst>
        </pc:picChg>
      </pc:sldChg>
      <pc:sldChg chg="del">
        <pc:chgData name="Premamalini Rao" userId="e4b905e6e31c1841" providerId="LiveId" clId="{E20318EA-E3C5-4A90-B57A-F67BB96A1E49}" dt="2024-07-29T15:37:18.403" v="2" actId="47"/>
        <pc:sldMkLst>
          <pc:docMk/>
          <pc:sldMk cId="1783181941" sldId="261"/>
        </pc:sldMkLst>
      </pc:sldChg>
      <pc:sldChg chg="del">
        <pc:chgData name="Premamalini Rao" userId="e4b905e6e31c1841" providerId="LiveId" clId="{E20318EA-E3C5-4A90-B57A-F67BB96A1E49}" dt="2024-07-29T15:37:18.403" v="2" actId="47"/>
        <pc:sldMkLst>
          <pc:docMk/>
          <pc:sldMk cId="4038409054" sldId="262"/>
        </pc:sldMkLst>
      </pc:sldChg>
      <pc:sldChg chg="del">
        <pc:chgData name="Premamalini Rao" userId="e4b905e6e31c1841" providerId="LiveId" clId="{E20318EA-E3C5-4A90-B57A-F67BB96A1E49}" dt="2024-07-29T15:37:18.403" v="2" actId="47"/>
        <pc:sldMkLst>
          <pc:docMk/>
          <pc:sldMk cId="530016385" sldId="263"/>
        </pc:sldMkLst>
      </pc:sldChg>
      <pc:sldChg chg="del">
        <pc:chgData name="Premamalini Rao" userId="e4b905e6e31c1841" providerId="LiveId" clId="{E20318EA-E3C5-4A90-B57A-F67BB96A1E49}" dt="2024-07-29T15:37:18.403" v="2" actId="47"/>
        <pc:sldMkLst>
          <pc:docMk/>
          <pc:sldMk cId="4035616639" sldId="264"/>
        </pc:sldMkLst>
      </pc:sldChg>
      <pc:sldChg chg="addSp modSp mod ord modAnim modNotesTx">
        <pc:chgData name="Premamalini Rao" userId="e4b905e6e31c1841" providerId="LiveId" clId="{E20318EA-E3C5-4A90-B57A-F67BB96A1E49}" dt="2024-07-29T16:20:04.477" v="1224" actId="20577"/>
        <pc:sldMkLst>
          <pc:docMk/>
          <pc:sldMk cId="3117520301" sldId="265"/>
        </pc:sldMkLst>
        <pc:picChg chg="add mod">
          <ac:chgData name="Premamalini Rao" userId="e4b905e6e31c1841" providerId="LiveId" clId="{E20318EA-E3C5-4A90-B57A-F67BB96A1E49}" dt="2024-07-29T15:45:19.127" v="219" actId="14100"/>
          <ac:picMkLst>
            <pc:docMk/>
            <pc:sldMk cId="3117520301" sldId="265"/>
            <ac:picMk id="4" creationId="{53D757C9-1DEA-FEFD-5B58-DD04B6730219}"/>
          </ac:picMkLst>
        </pc:picChg>
      </pc:sldChg>
      <pc:sldChg chg="modNotesTx">
        <pc:chgData name="Premamalini Rao" userId="e4b905e6e31c1841" providerId="LiveId" clId="{E20318EA-E3C5-4A90-B57A-F67BB96A1E49}" dt="2024-07-29T16:12:36.475" v="416" actId="20577"/>
        <pc:sldMkLst>
          <pc:docMk/>
          <pc:sldMk cId="2088843749" sldId="266"/>
        </pc:sldMkLst>
      </pc:sldChg>
      <pc:sldChg chg="addSp delSp modSp add mod delAnim modAnim modNotesTx">
        <pc:chgData name="Premamalini Rao" userId="e4b905e6e31c1841" providerId="LiveId" clId="{E20318EA-E3C5-4A90-B57A-F67BB96A1E49}" dt="2024-07-29T16:16:07.888" v="884" actId="20577"/>
        <pc:sldMkLst>
          <pc:docMk/>
          <pc:sldMk cId="2524480629" sldId="267"/>
        </pc:sldMkLst>
        <pc:spChg chg="mod">
          <ac:chgData name="Premamalini Rao" userId="e4b905e6e31c1841" providerId="LiveId" clId="{E20318EA-E3C5-4A90-B57A-F67BB96A1E49}" dt="2024-07-29T15:37:25.748" v="9" actId="20577"/>
          <ac:spMkLst>
            <pc:docMk/>
            <pc:sldMk cId="2524480629" sldId="267"/>
            <ac:spMk id="3" creationId="{FAC074BF-B979-4A7F-C100-198627BBA88F}"/>
          </ac:spMkLst>
        </pc:spChg>
        <pc:spChg chg="mod">
          <ac:chgData name="Premamalini Rao" userId="e4b905e6e31c1841" providerId="LiveId" clId="{E20318EA-E3C5-4A90-B57A-F67BB96A1E49}" dt="2024-07-29T15:40:57.937" v="112" actId="20577"/>
          <ac:spMkLst>
            <pc:docMk/>
            <pc:sldMk cId="2524480629" sldId="267"/>
            <ac:spMk id="4" creationId="{4BB2311A-486E-2E84-DB33-7930B627A5CB}"/>
          </ac:spMkLst>
        </pc:spChg>
        <pc:picChg chg="del">
          <ac:chgData name="Premamalini Rao" userId="e4b905e6e31c1841" providerId="LiveId" clId="{E20318EA-E3C5-4A90-B57A-F67BB96A1E49}" dt="2024-07-29T15:37:43.237" v="17" actId="478"/>
          <ac:picMkLst>
            <pc:docMk/>
            <pc:sldMk cId="2524480629" sldId="267"/>
            <ac:picMk id="5" creationId="{3726A52F-E56B-4D3A-E64D-88DF3E34A835}"/>
          </ac:picMkLst>
        </pc:picChg>
        <pc:picChg chg="add mod">
          <ac:chgData name="Premamalini Rao" userId="e4b905e6e31c1841" providerId="LiveId" clId="{E20318EA-E3C5-4A90-B57A-F67BB96A1E49}" dt="2024-07-29T15:38:18.356" v="26" actId="1076"/>
          <ac:picMkLst>
            <pc:docMk/>
            <pc:sldMk cId="2524480629" sldId="267"/>
            <ac:picMk id="6" creationId="{18A87D3C-B40E-05BE-9C1B-5D2CA76F3310}"/>
          </ac:picMkLst>
        </pc:picChg>
      </pc:sldChg>
      <pc:sldChg chg="addSp delSp modSp add mod delAnim modAnim modNotesTx">
        <pc:chgData name="Premamalini Rao" userId="e4b905e6e31c1841" providerId="LiveId" clId="{E20318EA-E3C5-4A90-B57A-F67BB96A1E49}" dt="2024-07-29T20:50:35.355" v="1242" actId="14100"/>
        <pc:sldMkLst>
          <pc:docMk/>
          <pc:sldMk cId="3386615193" sldId="268"/>
        </pc:sldMkLst>
        <pc:spChg chg="mod">
          <ac:chgData name="Premamalini Rao" userId="e4b905e6e31c1841" providerId="LiveId" clId="{E20318EA-E3C5-4A90-B57A-F67BB96A1E49}" dt="2024-07-29T15:37:28.974" v="11" actId="20577"/>
          <ac:spMkLst>
            <pc:docMk/>
            <pc:sldMk cId="3386615193" sldId="268"/>
            <ac:spMk id="3" creationId="{FAC074BF-B979-4A7F-C100-198627BBA88F}"/>
          </ac:spMkLst>
        </pc:spChg>
        <pc:spChg chg="mod">
          <ac:chgData name="Premamalini Rao" userId="e4b905e6e31c1841" providerId="LiveId" clId="{E20318EA-E3C5-4A90-B57A-F67BB96A1E49}" dt="2024-07-29T15:39:37.262" v="92" actId="20577"/>
          <ac:spMkLst>
            <pc:docMk/>
            <pc:sldMk cId="3386615193" sldId="268"/>
            <ac:spMk id="4" creationId="{4BB2311A-486E-2E84-DB33-7930B627A5CB}"/>
          </ac:spMkLst>
        </pc:spChg>
        <pc:picChg chg="add mod">
          <ac:chgData name="Premamalini Rao" userId="e4b905e6e31c1841" providerId="LiveId" clId="{E20318EA-E3C5-4A90-B57A-F67BB96A1E49}" dt="2024-07-29T20:50:35.355" v="1242" actId="14100"/>
          <ac:picMkLst>
            <pc:docMk/>
            <pc:sldMk cId="3386615193" sldId="268"/>
            <ac:picMk id="5" creationId="{151F385C-1E8F-916D-AC2A-019D78F9DCCE}"/>
          </ac:picMkLst>
        </pc:picChg>
        <pc:picChg chg="del">
          <ac:chgData name="Premamalini Rao" userId="e4b905e6e31c1841" providerId="LiveId" clId="{E20318EA-E3C5-4A90-B57A-F67BB96A1E49}" dt="2024-07-29T15:37:44.877" v="18" actId="478"/>
          <ac:picMkLst>
            <pc:docMk/>
            <pc:sldMk cId="3386615193" sldId="268"/>
            <ac:picMk id="5" creationId="{3726A52F-E56B-4D3A-E64D-88DF3E34A835}"/>
          </ac:picMkLst>
        </pc:picChg>
        <pc:picChg chg="add del mod">
          <ac:chgData name="Premamalini Rao" userId="e4b905e6e31c1841" providerId="LiveId" clId="{E20318EA-E3C5-4A90-B57A-F67BB96A1E49}" dt="2024-07-29T20:50:25.369" v="1238" actId="478"/>
          <ac:picMkLst>
            <pc:docMk/>
            <pc:sldMk cId="3386615193" sldId="268"/>
            <ac:picMk id="6" creationId="{7C62FA78-EA16-CAAE-6A2F-E411277A4C35}"/>
          </ac:picMkLst>
        </pc:picChg>
      </pc:sldChg>
      <pc:sldChg chg="addSp delSp modSp add mod delAnim modAnim modNotesTx">
        <pc:chgData name="Premamalini Rao" userId="e4b905e6e31c1841" providerId="LiveId" clId="{E20318EA-E3C5-4A90-B57A-F67BB96A1E49}" dt="2024-07-29T16:17:05.604" v="1025" actId="20577"/>
        <pc:sldMkLst>
          <pc:docMk/>
          <pc:sldMk cId="2432419459" sldId="269"/>
        </pc:sldMkLst>
        <pc:spChg chg="mod">
          <ac:chgData name="Premamalini Rao" userId="e4b905e6e31c1841" providerId="LiveId" clId="{E20318EA-E3C5-4A90-B57A-F67BB96A1E49}" dt="2024-07-29T15:37:31.889" v="13" actId="20577"/>
          <ac:spMkLst>
            <pc:docMk/>
            <pc:sldMk cId="2432419459" sldId="269"/>
            <ac:spMk id="3" creationId="{FAC074BF-B979-4A7F-C100-198627BBA88F}"/>
          </ac:spMkLst>
        </pc:spChg>
        <pc:spChg chg="mod">
          <ac:chgData name="Premamalini Rao" userId="e4b905e6e31c1841" providerId="LiveId" clId="{E20318EA-E3C5-4A90-B57A-F67BB96A1E49}" dt="2024-07-29T15:43:18.792" v="189" actId="5793"/>
          <ac:spMkLst>
            <pc:docMk/>
            <pc:sldMk cId="2432419459" sldId="269"/>
            <ac:spMk id="4" creationId="{4BB2311A-486E-2E84-DB33-7930B627A5CB}"/>
          </ac:spMkLst>
        </pc:spChg>
        <pc:picChg chg="del">
          <ac:chgData name="Premamalini Rao" userId="e4b905e6e31c1841" providerId="LiveId" clId="{E20318EA-E3C5-4A90-B57A-F67BB96A1E49}" dt="2024-07-29T15:37:46.492" v="19" actId="478"/>
          <ac:picMkLst>
            <pc:docMk/>
            <pc:sldMk cId="2432419459" sldId="269"/>
            <ac:picMk id="5" creationId="{3726A52F-E56B-4D3A-E64D-88DF3E34A835}"/>
          </ac:picMkLst>
        </pc:picChg>
        <pc:picChg chg="add mod">
          <ac:chgData name="Premamalini Rao" userId="e4b905e6e31c1841" providerId="LiveId" clId="{E20318EA-E3C5-4A90-B57A-F67BB96A1E49}" dt="2024-07-29T15:41:23.593" v="116" actId="14100"/>
          <ac:picMkLst>
            <pc:docMk/>
            <pc:sldMk cId="2432419459" sldId="269"/>
            <ac:picMk id="6" creationId="{F400469A-434A-B811-04F0-067F539B432D}"/>
          </ac:picMkLst>
        </pc:picChg>
      </pc:sldChg>
      <pc:sldChg chg="addSp delSp modSp add mod delAnim modAnim modNotesTx">
        <pc:chgData name="Premamalini Rao" userId="e4b905e6e31c1841" providerId="LiveId" clId="{E20318EA-E3C5-4A90-B57A-F67BB96A1E49}" dt="2024-07-29T16:18:43.376" v="1081" actId="20577"/>
        <pc:sldMkLst>
          <pc:docMk/>
          <pc:sldMk cId="1997637601" sldId="270"/>
        </pc:sldMkLst>
        <pc:spChg chg="mod">
          <ac:chgData name="Premamalini Rao" userId="e4b905e6e31c1841" providerId="LiveId" clId="{E20318EA-E3C5-4A90-B57A-F67BB96A1E49}" dt="2024-07-29T15:37:37.766" v="16" actId="20577"/>
          <ac:spMkLst>
            <pc:docMk/>
            <pc:sldMk cId="1997637601" sldId="270"/>
            <ac:spMk id="3" creationId="{FAC074BF-B979-4A7F-C100-198627BBA88F}"/>
          </ac:spMkLst>
        </pc:spChg>
        <pc:spChg chg="mod">
          <ac:chgData name="Premamalini Rao" userId="e4b905e6e31c1841" providerId="LiveId" clId="{E20318EA-E3C5-4A90-B57A-F67BB96A1E49}" dt="2024-07-29T15:43:11.948" v="187" actId="20577"/>
          <ac:spMkLst>
            <pc:docMk/>
            <pc:sldMk cId="1997637601" sldId="270"/>
            <ac:spMk id="4" creationId="{4BB2311A-486E-2E84-DB33-7930B627A5CB}"/>
          </ac:spMkLst>
        </pc:spChg>
        <pc:picChg chg="del">
          <ac:chgData name="Premamalini Rao" userId="e4b905e6e31c1841" providerId="LiveId" clId="{E20318EA-E3C5-4A90-B57A-F67BB96A1E49}" dt="2024-07-29T15:37:48.012" v="20" actId="478"/>
          <ac:picMkLst>
            <pc:docMk/>
            <pc:sldMk cId="1997637601" sldId="270"/>
            <ac:picMk id="5" creationId="{3726A52F-E56B-4D3A-E64D-88DF3E34A835}"/>
          </ac:picMkLst>
        </pc:picChg>
        <pc:picChg chg="add mod">
          <ac:chgData name="Premamalini Rao" userId="e4b905e6e31c1841" providerId="LiveId" clId="{E20318EA-E3C5-4A90-B57A-F67BB96A1E49}" dt="2024-07-29T15:42:33.523" v="144" actId="14100"/>
          <ac:picMkLst>
            <pc:docMk/>
            <pc:sldMk cId="1997637601" sldId="270"/>
            <ac:picMk id="6" creationId="{F53FA57C-16EE-0535-3FB5-EF9B29D81229}"/>
          </ac:picMkLst>
        </pc:picChg>
      </pc:sldChg>
      <pc:sldChg chg="addSp delSp modSp add mod delAnim modAnim modNotesTx">
        <pc:chgData name="Premamalini Rao" userId="e4b905e6e31c1841" providerId="LiveId" clId="{E20318EA-E3C5-4A90-B57A-F67BB96A1E49}" dt="2024-07-29T16:19:52.556" v="1200" actId="20577"/>
        <pc:sldMkLst>
          <pc:docMk/>
          <pc:sldMk cId="1202091760" sldId="271"/>
        </pc:sldMkLst>
        <pc:picChg chg="del">
          <ac:chgData name="Premamalini Rao" userId="e4b905e6e31c1841" providerId="LiveId" clId="{E20318EA-E3C5-4A90-B57A-F67BB96A1E49}" dt="2024-07-29T15:45:04.975" v="213" actId="478"/>
          <ac:picMkLst>
            <pc:docMk/>
            <pc:sldMk cId="1202091760" sldId="271"/>
            <ac:picMk id="4" creationId="{53D757C9-1DEA-FEFD-5B58-DD04B6730219}"/>
          </ac:picMkLst>
        </pc:picChg>
        <pc:picChg chg="add mod">
          <ac:chgData name="Premamalini Rao" userId="e4b905e6e31c1841" providerId="LiveId" clId="{E20318EA-E3C5-4A90-B57A-F67BB96A1E49}" dt="2024-07-29T15:45:32.895" v="221" actId="1076"/>
          <ac:picMkLst>
            <pc:docMk/>
            <pc:sldMk cId="1202091760" sldId="271"/>
            <ac:picMk id="5" creationId="{1C66E5AA-719C-DBC6-E268-31E42DE3FD94}"/>
          </ac:picMkLst>
        </pc:picChg>
      </pc:sldChg>
      <pc:sldChg chg="addSp delSp modSp add del mod delAnim modAnim">
        <pc:chgData name="Premamalini Rao" userId="e4b905e6e31c1841" providerId="LiveId" clId="{E20318EA-E3C5-4A90-B57A-F67BB96A1E49}" dt="2024-07-29T15:44:05.175" v="197" actId="47"/>
        <pc:sldMkLst>
          <pc:docMk/>
          <pc:sldMk cId="4191433188" sldId="271"/>
        </pc:sldMkLst>
        <pc:picChg chg="add mod">
          <ac:chgData name="Premamalini Rao" userId="e4b905e6e31c1841" providerId="LiveId" clId="{E20318EA-E3C5-4A90-B57A-F67BB96A1E49}" dt="2024-07-29T15:43:52.103" v="196" actId="14100"/>
          <ac:picMkLst>
            <pc:docMk/>
            <pc:sldMk cId="4191433188" sldId="271"/>
            <ac:picMk id="5" creationId="{FB264238-24D8-65A6-3CC8-98E483F8E2C2}"/>
          </ac:picMkLst>
        </pc:picChg>
        <pc:picChg chg="del">
          <ac:chgData name="Premamalini Rao" userId="e4b905e6e31c1841" providerId="LiveId" clId="{E20318EA-E3C5-4A90-B57A-F67BB96A1E49}" dt="2024-07-29T15:43:33.366" v="191" actId="478"/>
          <ac:picMkLst>
            <pc:docMk/>
            <pc:sldMk cId="4191433188" sldId="271"/>
            <ac:picMk id="6" creationId="{F53FA57C-16EE-0535-3FB5-EF9B29D81229}"/>
          </ac:picMkLst>
        </pc:picChg>
      </pc:sldChg>
      <pc:sldChg chg="addSp delSp modSp add mod delAnim modAnim modNotesTx">
        <pc:chgData name="Premamalini Rao" userId="e4b905e6e31c1841" providerId="LiveId" clId="{E20318EA-E3C5-4A90-B57A-F67BB96A1E49}" dt="2024-07-29T16:19:36.162" v="1155" actId="20577"/>
        <pc:sldMkLst>
          <pc:docMk/>
          <pc:sldMk cId="3717685980" sldId="272"/>
        </pc:sldMkLst>
        <pc:picChg chg="del">
          <ac:chgData name="Premamalini Rao" userId="e4b905e6e31c1841" providerId="LiveId" clId="{E20318EA-E3C5-4A90-B57A-F67BB96A1E49}" dt="2024-07-29T15:45:41.882" v="223" actId="478"/>
          <ac:picMkLst>
            <pc:docMk/>
            <pc:sldMk cId="3717685980" sldId="272"/>
            <ac:picMk id="4" creationId="{53D757C9-1DEA-FEFD-5B58-DD04B6730219}"/>
          </ac:picMkLst>
        </pc:picChg>
        <pc:picChg chg="add mod">
          <ac:chgData name="Premamalini Rao" userId="e4b905e6e31c1841" providerId="LiveId" clId="{E20318EA-E3C5-4A90-B57A-F67BB96A1E49}" dt="2024-07-29T15:45:59.628" v="229" actId="1076"/>
          <ac:picMkLst>
            <pc:docMk/>
            <pc:sldMk cId="3717685980" sldId="272"/>
            <ac:picMk id="5" creationId="{D4576518-D61F-A72B-53C5-72E59044B0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BCA9A-E2E5-4E4D-8E0D-003E3647958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770EF-3E0A-4582-B21A-E94D467E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3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Largely researched other medical education initiatives and what is the current trend with logo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70EF-3E0A-4582-B21A-E94D467E4E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27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motif with a combination of sample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70EF-3E0A-4582-B21A-E94D467E4E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4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Combines water and heart motif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70EF-3E0A-4582-B21A-E94D467E4E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7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Highlighting the education and training operative of the company centered around health care (specifically the </a:t>
            </a:r>
            <a:r>
              <a:rPr lang="en-US" dirty="0" err="1"/>
              <a:t>heartman</a:t>
            </a:r>
            <a:r>
              <a:rPr lang="en-US" dirty="0"/>
              <a:t> logo).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70EF-3E0A-4582-B21A-E94D467E4E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2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Motifs I used to animate into the “</a:t>
            </a:r>
            <a:r>
              <a:rPr lang="en-US" dirty="0" err="1"/>
              <a:t>heartman</a:t>
            </a:r>
            <a:r>
              <a:rPr lang="en-US" dirty="0"/>
              <a:t>”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70EF-3E0A-4582-B21A-E94D467E4E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4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timing and smoothness is not final, these are drafting stages. Final animation will look closer to Sample 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70EF-3E0A-4582-B21A-E94D467E4E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64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looped, and started from the middle to avoid any cut off “tv” screen looks when using animation in different formats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70EF-3E0A-4582-B21A-E94D467E4E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4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Simplicity is consistent in all designs to ensure they stay timeless and avoid becoming dated too early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70EF-3E0A-4582-B21A-E94D467E4E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4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Heavily education inspired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70EF-3E0A-4582-B21A-E94D467E4E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76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Inspired by organ donation alliance logo transitions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70EF-3E0A-4582-B21A-E94D467E4E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04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Water drop filling 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70EF-3E0A-4582-B21A-E94D467E4E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1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31A39-CC2C-22B6-EB6D-F042DCD92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207AC-E94E-CBF4-83FA-0D951FDD2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7D876-53D1-4FFC-96A6-C7469B3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DDC-4081-4F98-9F7E-6DC158AA130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AC9F6-9E45-BBF9-38BC-C76C20A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01FFB-7A03-D972-A5F8-D0E30673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0C99-AAEE-424D-ACE8-64E2E1C6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7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1FD1-09FE-9BFA-A41B-B222C1AD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2B834-2F78-8B62-2B2A-B32A082A6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E1EC9-E7D9-3449-0F89-02804D38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DDC-4081-4F98-9F7E-6DC158AA130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D5233-2719-2506-A744-8E28726F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6983C-0BD9-A1BC-8C82-91F8A3D4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0C99-AAEE-424D-ACE8-64E2E1C6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8C524-956A-6F91-5E7B-26AEA98A9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A50EC-7A0B-B805-709D-9286051DD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77E94-A3CB-C0A6-C774-99F8EF21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DDC-4081-4F98-9F7E-6DC158AA130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8DE48-D80C-6574-6D6D-AFC9D321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0EF93-EAA3-B5F5-197E-FBA2383F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0C99-AAEE-424D-ACE8-64E2E1C6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3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EFDEB-0D3B-774B-D020-B8A3772C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706E-7462-1EB2-E550-74ABA76FC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DB65-AC27-2E17-10E7-5D9B0152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DDC-4081-4F98-9F7E-6DC158AA130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024F7-D49B-4B30-45D1-7BEC6918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C7B30-F83C-1540-39DD-4B40C09A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0C99-AAEE-424D-ACE8-64E2E1C6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A0B47-4BEF-5A76-4BF3-48029352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7708D-234C-E9F1-9642-AB60EB64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469BD-F59B-3224-3184-4A9837BE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DDC-4081-4F98-9F7E-6DC158AA130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32A69-690F-C1B9-57B8-096ED466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4A781-8D6F-C5AC-A2B8-4C6DC765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0C99-AAEE-424D-ACE8-64E2E1C6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1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F1B91-6071-2621-B147-5A56CA8E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9EDA7-7C21-4781-21D1-310826C46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C279F-43F2-DED0-C98D-962167F1E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B3BBD-5E7B-32E5-FE24-48D4CC95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DDC-4081-4F98-9F7E-6DC158AA130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B04F2-7C5A-4C9E-B44F-6964145D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C3557-A281-3304-90EE-10A965FA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0C99-AAEE-424D-ACE8-64E2E1C6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C0A5-5164-A375-F35C-A349A35C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3B607-B750-9B51-CD4C-8AFA2602D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D9DDD-2896-F76B-0EA3-10CED014D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471A3-EC36-5430-9217-C1A8FB40B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F896D-870E-580D-6BD0-D5B45A169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7F3123-1157-A612-62F6-7327239E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DDC-4081-4F98-9F7E-6DC158AA130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AD548D-63D9-6550-10CF-10E0A0C7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5DFB69-7FF6-1AFC-C25B-57CCF58D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0C99-AAEE-424D-ACE8-64E2E1C6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0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71B30-D72A-2D61-1E7C-1BDC63D1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5400F-4590-907E-7A6D-90BB0914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DDC-4081-4F98-9F7E-6DC158AA130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A3CCF-C652-D117-B815-D9CE885C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43C96-8E96-BCF3-EEDA-8335B7E6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0C99-AAEE-424D-ACE8-64E2E1C6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5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D4081-13C2-F08E-B3B9-2DA63AE0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DDC-4081-4F98-9F7E-6DC158AA130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B0BC3-3E44-4214-108A-AF1F13FF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552FA-186F-A493-7A73-BB5B6E75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0C99-AAEE-424D-ACE8-64E2E1C6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5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3676-AA77-293C-2F7C-BBAA351DC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C85CD-81AD-DD68-3169-D3CF0BC12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10F3E-457F-AB70-949F-00C04135F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7D3A2-FDE5-82C6-B9B1-4F1C016C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DDC-4081-4F98-9F7E-6DC158AA130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C960E-0987-095F-5ECF-A9C3E897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008CE-9253-4ECF-A545-69E1B07C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0C99-AAEE-424D-ACE8-64E2E1C6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6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2E0C9-C1EB-D90E-4333-4816FE7EC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D1439-7F73-4FBB-A8E5-877889DB2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CF720-3964-33F5-C7AE-7E32F9F79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5618F-F5A2-B29A-AD07-520935EE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DDC-4081-4F98-9F7E-6DC158AA130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798FA-797C-8615-3515-EC53F0C3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D09F8-DBBA-FD96-E803-FF6DBB05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0C99-AAEE-424D-ACE8-64E2E1C6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0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C69F4-7627-A708-514B-BDBBB72F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918F6-2E16-E545-3CFE-CA61B390F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0027-DE0F-B8CA-ADDA-E148EF095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47DDDC-4081-4F98-9F7E-6DC158AA130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E6A0-46FC-A286-007E-CE76FF947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E0B8C-3CB2-C464-1BC5-2A156894F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E0C99-AAEE-424D-ACE8-64E2E1C6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4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2AB1-3624-D4D5-8148-5386116E3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6284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Bell MT" panose="02020503060305020303" pitchFamily="18" charset="0"/>
                <a:ea typeface="PMingLiU" panose="020B0604030504040204" pitchFamily="18" charset="-120"/>
              </a:rPr>
              <a:t>GIFT </a:t>
            </a:r>
            <a:r>
              <a:rPr lang="en-US" sz="8800" i="1" dirty="0">
                <a:solidFill>
                  <a:schemeClr val="bg1"/>
                </a:solidFill>
                <a:latin typeface="Bell MT" panose="02020503060305020303" pitchFamily="18" charset="0"/>
                <a:ea typeface="PMingLiU" panose="020B0604030504040204" pitchFamily="18" charset="-120"/>
              </a:rPr>
              <a:t>of</a:t>
            </a:r>
            <a:r>
              <a:rPr lang="en-US" sz="8800" dirty="0">
                <a:solidFill>
                  <a:schemeClr val="bg1"/>
                </a:solidFill>
                <a:latin typeface="Bell MT" panose="02020503060305020303" pitchFamily="18" charset="0"/>
                <a:ea typeface="PMingLiU" panose="020B0604030504040204" pitchFamily="18" charset="-120"/>
              </a:rPr>
              <a:t>  LIFE</a:t>
            </a:r>
            <a:br>
              <a:rPr lang="en-US" sz="8800" dirty="0">
                <a:solidFill>
                  <a:schemeClr val="bg1"/>
                </a:solidFill>
                <a:latin typeface="Bell MT" panose="02020503060305020303" pitchFamily="18" charset="0"/>
                <a:ea typeface="PMingLiU" panose="020B0604030504040204" pitchFamily="18" charset="-120"/>
              </a:rPr>
            </a:br>
            <a:r>
              <a:rPr lang="en-US" dirty="0">
                <a:solidFill>
                  <a:schemeClr val="bg1"/>
                </a:solidFill>
                <a:latin typeface="Bell MT" panose="02020503060305020303" pitchFamily="18" charset="0"/>
                <a:ea typeface="PMingLiU" panose="020B0604030504040204" pitchFamily="18" charset="-120"/>
              </a:rPr>
              <a:t>INSTITUTE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9B516-05F1-82DD-B2C6-C4B60327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9960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LOGO ANIMATION SAMPLES</a:t>
            </a:r>
          </a:p>
        </p:txBody>
      </p:sp>
    </p:spTree>
    <p:extLst>
      <p:ext uri="{BB962C8B-B14F-4D97-AF65-F5344CB8AC3E}">
        <p14:creationId xmlns:p14="http://schemas.microsoft.com/office/powerpoint/2010/main" val="171451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A0EF8-ED3B-15CE-9254-3FF3362BE85A}"/>
              </a:ext>
            </a:extLst>
          </p:cNvPr>
          <p:cNvSpPr/>
          <p:nvPr/>
        </p:nvSpPr>
        <p:spPr>
          <a:xfrm>
            <a:off x="0" y="0"/>
            <a:ext cx="3668752" cy="7114478"/>
          </a:xfrm>
          <a:prstGeom prst="rect">
            <a:avLst/>
          </a:prstGeom>
          <a:solidFill>
            <a:srgbClr val="1144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074BF-B979-4A7F-C100-198627BBA88F}"/>
              </a:ext>
            </a:extLst>
          </p:cNvPr>
          <p:cNvSpPr txBox="1"/>
          <p:nvPr/>
        </p:nvSpPr>
        <p:spPr>
          <a:xfrm>
            <a:off x="178420" y="434896"/>
            <a:ext cx="3289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SAMPLE 5: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2311A-486E-2E84-DB33-7930B627A5CB}"/>
              </a:ext>
            </a:extLst>
          </p:cNvPr>
          <p:cNvSpPr txBox="1"/>
          <p:nvPr/>
        </p:nvSpPr>
        <p:spPr>
          <a:xfrm>
            <a:off x="334536" y="1695885"/>
            <a:ext cx="41259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Clean/Geometric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Business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Simple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</p:txBody>
      </p:sp>
      <p:pic>
        <p:nvPicPr>
          <p:cNvPr id="6" name="GiftOfLife_LogoAnimation_Rough_v08">
            <a:hlinkClick r:id="" action="ppaction://media"/>
            <a:extLst>
              <a:ext uri="{FF2B5EF4-FFF2-40B4-BE49-F238E27FC236}">
                <a16:creationId xmlns:a16="http://schemas.microsoft.com/office/drawing/2014/main" id="{F53FA57C-16EE-0535-3FB5-EF9B29D812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47172" y="561150"/>
            <a:ext cx="8179494" cy="460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A0EF8-ED3B-15CE-9254-3FF3362BE85A}"/>
              </a:ext>
            </a:extLst>
          </p:cNvPr>
          <p:cNvSpPr/>
          <p:nvPr/>
        </p:nvSpPr>
        <p:spPr>
          <a:xfrm>
            <a:off x="-189571" y="-1"/>
            <a:ext cx="12381571" cy="1605777"/>
          </a:xfrm>
          <a:prstGeom prst="rect">
            <a:avLst/>
          </a:prstGeom>
          <a:solidFill>
            <a:srgbClr val="1144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074BF-B979-4A7F-C100-198627BBA88F}"/>
              </a:ext>
            </a:extLst>
          </p:cNvPr>
          <p:cNvSpPr txBox="1"/>
          <p:nvPr/>
        </p:nvSpPr>
        <p:spPr>
          <a:xfrm>
            <a:off x="178420" y="434896"/>
            <a:ext cx="4125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APPENDIX:</a:t>
            </a:r>
          </a:p>
        </p:txBody>
      </p:sp>
      <p:pic>
        <p:nvPicPr>
          <p:cNvPr id="4" name="GiftOfLife_LogoAnimation_Rough_v02">
            <a:hlinkClick r:id="" action="ppaction://media"/>
            <a:extLst>
              <a:ext uri="{FF2B5EF4-FFF2-40B4-BE49-F238E27FC236}">
                <a16:creationId xmlns:a16="http://schemas.microsoft.com/office/drawing/2014/main" id="{53D757C9-1DEA-FEFD-5B58-DD04B67302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0838" y="2040673"/>
            <a:ext cx="8138273" cy="457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A0EF8-ED3B-15CE-9254-3FF3362BE85A}"/>
              </a:ext>
            </a:extLst>
          </p:cNvPr>
          <p:cNvSpPr/>
          <p:nvPr/>
        </p:nvSpPr>
        <p:spPr>
          <a:xfrm>
            <a:off x="-189571" y="-1"/>
            <a:ext cx="12381571" cy="1605777"/>
          </a:xfrm>
          <a:prstGeom prst="rect">
            <a:avLst/>
          </a:prstGeom>
          <a:solidFill>
            <a:srgbClr val="1144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074BF-B979-4A7F-C100-198627BBA88F}"/>
              </a:ext>
            </a:extLst>
          </p:cNvPr>
          <p:cNvSpPr txBox="1"/>
          <p:nvPr/>
        </p:nvSpPr>
        <p:spPr>
          <a:xfrm>
            <a:off x="178420" y="434896"/>
            <a:ext cx="4125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APPENDIX:</a:t>
            </a:r>
          </a:p>
        </p:txBody>
      </p:sp>
      <p:pic>
        <p:nvPicPr>
          <p:cNvPr id="5" name="GiftOfLife_LogoAnimation_Rough_v03">
            <a:hlinkClick r:id="" action="ppaction://media"/>
            <a:extLst>
              <a:ext uri="{FF2B5EF4-FFF2-40B4-BE49-F238E27FC236}">
                <a16:creationId xmlns:a16="http://schemas.microsoft.com/office/drawing/2014/main" id="{1C66E5AA-719C-DBC6-E268-31E42DE3FD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1395" y="1885456"/>
            <a:ext cx="7808525" cy="43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A0EF8-ED3B-15CE-9254-3FF3362BE85A}"/>
              </a:ext>
            </a:extLst>
          </p:cNvPr>
          <p:cNvSpPr/>
          <p:nvPr/>
        </p:nvSpPr>
        <p:spPr>
          <a:xfrm>
            <a:off x="-189571" y="-1"/>
            <a:ext cx="12381571" cy="1605777"/>
          </a:xfrm>
          <a:prstGeom prst="rect">
            <a:avLst/>
          </a:prstGeom>
          <a:solidFill>
            <a:srgbClr val="1144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074BF-B979-4A7F-C100-198627BBA88F}"/>
              </a:ext>
            </a:extLst>
          </p:cNvPr>
          <p:cNvSpPr txBox="1"/>
          <p:nvPr/>
        </p:nvSpPr>
        <p:spPr>
          <a:xfrm>
            <a:off x="178420" y="434896"/>
            <a:ext cx="4125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APPENDIX:</a:t>
            </a:r>
          </a:p>
        </p:txBody>
      </p:sp>
      <p:pic>
        <p:nvPicPr>
          <p:cNvPr id="5" name="GiftOfLife_LogoAnimation_Rough_v04">
            <a:hlinkClick r:id="" action="ppaction://media"/>
            <a:extLst>
              <a:ext uri="{FF2B5EF4-FFF2-40B4-BE49-F238E27FC236}">
                <a16:creationId xmlns:a16="http://schemas.microsoft.com/office/drawing/2014/main" id="{D4576518-D61F-A72B-53C5-72E59044B0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15813" y="2040673"/>
            <a:ext cx="8066930" cy="45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313DC27F-10CB-EDCF-9836-F8F214473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6" y="206299"/>
            <a:ext cx="1520210" cy="16782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0CC674-9198-B64C-6AED-77C8D783CD25}"/>
              </a:ext>
            </a:extLst>
          </p:cNvPr>
          <p:cNvSpPr/>
          <p:nvPr/>
        </p:nvSpPr>
        <p:spPr>
          <a:xfrm>
            <a:off x="-100362" y="2096429"/>
            <a:ext cx="12400157" cy="4761571"/>
          </a:xfrm>
          <a:prstGeom prst="rect">
            <a:avLst/>
          </a:prstGeom>
          <a:solidFill>
            <a:srgbClr val="1144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AA107-915E-1C8D-C9A5-75FAE5DAED44}"/>
              </a:ext>
            </a:extLst>
          </p:cNvPr>
          <p:cNvSpPr txBox="1"/>
          <p:nvPr/>
        </p:nvSpPr>
        <p:spPr>
          <a:xfrm>
            <a:off x="4345257" y="537596"/>
            <a:ext cx="3501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14488"/>
                </a:solidFill>
                <a:latin typeface="Univers Condensed Light" panose="020B0306020202040204" pitchFamily="34" charset="0"/>
              </a:rPr>
              <a:t>OBJECTIVE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A0BF36-B7E6-E923-3B55-EA107AFF3B0C}"/>
              </a:ext>
            </a:extLst>
          </p:cNvPr>
          <p:cNvSpPr txBox="1"/>
          <p:nvPr/>
        </p:nvSpPr>
        <p:spPr>
          <a:xfrm>
            <a:off x="960861" y="3591592"/>
            <a:ext cx="10270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Selecting a sample that aligns best with company’s vision to move forward to final animation stage</a:t>
            </a:r>
          </a:p>
        </p:txBody>
      </p:sp>
    </p:spTree>
    <p:extLst>
      <p:ext uri="{BB962C8B-B14F-4D97-AF65-F5344CB8AC3E}">
        <p14:creationId xmlns:p14="http://schemas.microsoft.com/office/powerpoint/2010/main" val="337362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313DC27F-10CB-EDCF-9836-F8F214473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6" y="206299"/>
            <a:ext cx="1520210" cy="16782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0CC674-9198-B64C-6AED-77C8D783CD25}"/>
              </a:ext>
            </a:extLst>
          </p:cNvPr>
          <p:cNvSpPr/>
          <p:nvPr/>
        </p:nvSpPr>
        <p:spPr>
          <a:xfrm>
            <a:off x="-100362" y="2096429"/>
            <a:ext cx="12400157" cy="4761571"/>
          </a:xfrm>
          <a:prstGeom prst="rect">
            <a:avLst/>
          </a:prstGeom>
          <a:solidFill>
            <a:srgbClr val="1144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AA107-915E-1C8D-C9A5-75FAE5DAED44}"/>
              </a:ext>
            </a:extLst>
          </p:cNvPr>
          <p:cNvSpPr txBox="1"/>
          <p:nvPr/>
        </p:nvSpPr>
        <p:spPr>
          <a:xfrm>
            <a:off x="2375210" y="579863"/>
            <a:ext cx="8263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14488"/>
                </a:solidFill>
                <a:latin typeface="Univers Condensed Light" panose="020B0306020202040204" pitchFamily="34" charset="0"/>
              </a:rPr>
              <a:t>PROJECT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C1D0F-908A-9957-BFE7-4CEA60FB7F48}"/>
              </a:ext>
            </a:extLst>
          </p:cNvPr>
          <p:cNvSpPr txBox="1"/>
          <p:nvPr/>
        </p:nvSpPr>
        <p:spPr>
          <a:xfrm>
            <a:off x="782442" y="2599134"/>
            <a:ext cx="10270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An animation consistent with brand’s identity and mission as to clearly communicate brand’s values and goals: compassionate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21270-7227-4D0B-46A5-9C4915B6A3D6}"/>
              </a:ext>
            </a:extLst>
          </p:cNvPr>
          <p:cNvSpPr txBox="1"/>
          <p:nvPr/>
        </p:nvSpPr>
        <p:spPr>
          <a:xfrm>
            <a:off x="782441" y="3700201"/>
            <a:ext cx="1027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3 pitched ideas, 1 final animation, 2 revisions after final animation</a:t>
            </a:r>
          </a:p>
        </p:txBody>
      </p:sp>
    </p:spTree>
    <p:extLst>
      <p:ext uri="{BB962C8B-B14F-4D97-AF65-F5344CB8AC3E}">
        <p14:creationId xmlns:p14="http://schemas.microsoft.com/office/powerpoint/2010/main" val="208884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313DC27F-10CB-EDCF-9836-F8F214473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6" y="206299"/>
            <a:ext cx="1520210" cy="16782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0CC674-9198-B64C-6AED-77C8D783CD25}"/>
              </a:ext>
            </a:extLst>
          </p:cNvPr>
          <p:cNvSpPr/>
          <p:nvPr/>
        </p:nvSpPr>
        <p:spPr>
          <a:xfrm>
            <a:off x="-100362" y="2096429"/>
            <a:ext cx="12400157" cy="4761571"/>
          </a:xfrm>
          <a:prstGeom prst="rect">
            <a:avLst/>
          </a:prstGeom>
          <a:solidFill>
            <a:srgbClr val="1144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AA107-915E-1C8D-C9A5-75FAE5DAED44}"/>
              </a:ext>
            </a:extLst>
          </p:cNvPr>
          <p:cNvSpPr txBox="1"/>
          <p:nvPr/>
        </p:nvSpPr>
        <p:spPr>
          <a:xfrm>
            <a:off x="2375210" y="579863"/>
            <a:ext cx="8263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14488"/>
                </a:solidFill>
                <a:latin typeface="Univers Condensed Light" panose="020B0306020202040204" pitchFamily="34" charset="0"/>
              </a:rPr>
              <a:t>CREATIVE BRIEF 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C1D0F-908A-9957-BFE7-4CEA60FB7F48}"/>
              </a:ext>
            </a:extLst>
          </p:cNvPr>
          <p:cNvSpPr txBox="1"/>
          <p:nvPr/>
        </p:nvSpPr>
        <p:spPr>
          <a:xfrm>
            <a:off x="782442" y="2476471"/>
            <a:ext cx="1027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Project: </a:t>
            </a:r>
            <a:r>
              <a:rPr lang="en-US" sz="2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to create an animation of pre-existing logo that captures company’s mission to increase organ and tissue donation rates worldwide by providing innovative, evidence-based training and consulting services required to enhance expertise of donation professionals worldwide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87DA54-1B44-B6F0-C164-A0589E7FB0F1}"/>
              </a:ext>
            </a:extLst>
          </p:cNvPr>
          <p:cNvSpPr txBox="1"/>
          <p:nvPr/>
        </p:nvSpPr>
        <p:spPr>
          <a:xfrm>
            <a:off x="782442" y="4134286"/>
            <a:ext cx="10270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Target Audience: </a:t>
            </a:r>
            <a:r>
              <a:rPr lang="en-US" sz="2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Organ and tissue donation professionals aiming to nurture effective relationships to improve patient understanding of organ donation and foster principle-centered leadership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33D77-AF15-6A7A-01F4-A8D99CDAC054}"/>
              </a:ext>
            </a:extLst>
          </p:cNvPr>
          <p:cNvSpPr txBox="1"/>
          <p:nvPr/>
        </p:nvSpPr>
        <p:spPr>
          <a:xfrm>
            <a:off x="782441" y="5403037"/>
            <a:ext cx="1027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Style/Tone: </a:t>
            </a:r>
            <a:r>
              <a:rPr lang="en-US" sz="2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Business/Professional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D7F2B-B651-CACE-679A-A5FAAB77240D}"/>
              </a:ext>
            </a:extLst>
          </p:cNvPr>
          <p:cNvSpPr txBox="1"/>
          <p:nvPr/>
        </p:nvSpPr>
        <p:spPr>
          <a:xfrm>
            <a:off x="782440" y="6033078"/>
            <a:ext cx="1027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Message: </a:t>
            </a:r>
            <a:r>
              <a:rPr lang="en-US" sz="2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educating about compassionate care</a:t>
            </a:r>
          </a:p>
        </p:txBody>
      </p:sp>
    </p:spTree>
    <p:extLst>
      <p:ext uri="{BB962C8B-B14F-4D97-AF65-F5344CB8AC3E}">
        <p14:creationId xmlns:p14="http://schemas.microsoft.com/office/powerpoint/2010/main" val="200814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313DC27F-10CB-EDCF-9836-F8F214473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6" y="206299"/>
            <a:ext cx="1520210" cy="16782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0CC674-9198-B64C-6AED-77C8D783CD25}"/>
              </a:ext>
            </a:extLst>
          </p:cNvPr>
          <p:cNvSpPr/>
          <p:nvPr/>
        </p:nvSpPr>
        <p:spPr>
          <a:xfrm>
            <a:off x="-100362" y="2096429"/>
            <a:ext cx="12400157" cy="4761571"/>
          </a:xfrm>
          <a:prstGeom prst="rect">
            <a:avLst/>
          </a:prstGeom>
          <a:solidFill>
            <a:srgbClr val="1144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AA107-915E-1C8D-C9A5-75FAE5DAED44}"/>
              </a:ext>
            </a:extLst>
          </p:cNvPr>
          <p:cNvSpPr txBox="1"/>
          <p:nvPr/>
        </p:nvSpPr>
        <p:spPr>
          <a:xfrm>
            <a:off x="2375210" y="579863"/>
            <a:ext cx="8263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14488"/>
                </a:solidFill>
                <a:latin typeface="Univers Condensed Light" panose="020B0306020202040204" pitchFamily="34" charset="0"/>
              </a:rPr>
              <a:t>IDEATION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EEABA-3D4D-3B8D-D094-CB672C2BF778}"/>
              </a:ext>
            </a:extLst>
          </p:cNvPr>
          <p:cNvSpPr txBox="1"/>
          <p:nvPr/>
        </p:nvSpPr>
        <p:spPr>
          <a:xfrm>
            <a:off x="659777" y="2337294"/>
            <a:ext cx="1027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Style/Tone: </a:t>
            </a:r>
            <a:r>
              <a:rPr lang="en-US" sz="2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Business/Professional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6F4EA-D46F-5614-060F-710B17594564}"/>
              </a:ext>
            </a:extLst>
          </p:cNvPr>
          <p:cNvSpPr txBox="1"/>
          <p:nvPr/>
        </p:nvSpPr>
        <p:spPr>
          <a:xfrm>
            <a:off x="659776" y="2967335"/>
            <a:ext cx="1027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Message: </a:t>
            </a:r>
            <a:r>
              <a:rPr lang="en-US" sz="2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educating about compassionate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55DCD-F9B3-3854-B7D4-1BF2BE0E8EA2}"/>
              </a:ext>
            </a:extLst>
          </p:cNvPr>
          <p:cNvSpPr txBox="1"/>
          <p:nvPr/>
        </p:nvSpPr>
        <p:spPr>
          <a:xfrm>
            <a:off x="1041358" y="6110692"/>
            <a:ext cx="316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Water: Life giving themes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CBC5E-A096-907C-22ED-34BD8FD37277}"/>
              </a:ext>
            </a:extLst>
          </p:cNvPr>
          <p:cNvSpPr txBox="1"/>
          <p:nvPr/>
        </p:nvSpPr>
        <p:spPr>
          <a:xfrm>
            <a:off x="7473172" y="6047304"/>
            <a:ext cx="316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Heart: Compassionate care</a:t>
            </a:r>
          </a:p>
        </p:txBody>
      </p:sp>
      <p:pic>
        <p:nvPicPr>
          <p:cNvPr id="10" name="Picture 9" descr="A blue heart shaped logo&#10;&#10;Description automatically generated with medium confidence">
            <a:extLst>
              <a:ext uri="{FF2B5EF4-FFF2-40B4-BE49-F238E27FC236}">
                <a16:creationId xmlns:a16="http://schemas.microsoft.com/office/drawing/2014/main" id="{C3129DF3-6A49-4C64-CE2D-7E6E03B5D5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8617" r="6458"/>
          <a:stretch/>
        </p:blipFill>
        <p:spPr>
          <a:xfrm>
            <a:off x="375426" y="3851006"/>
            <a:ext cx="2178403" cy="2228257"/>
          </a:xfrm>
          <a:prstGeom prst="rect">
            <a:avLst/>
          </a:prstGeom>
        </p:spPr>
      </p:pic>
      <p:pic>
        <p:nvPicPr>
          <p:cNvPr id="12" name="Picture 11" descr="A blue logo with a heart shape&#10;&#10;Description automatically generated">
            <a:extLst>
              <a:ext uri="{FF2B5EF4-FFF2-40B4-BE49-F238E27FC236}">
                <a16:creationId xmlns:a16="http://schemas.microsoft.com/office/drawing/2014/main" id="{80118B91-BCC9-2B4E-4142-580E691CE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04" y="3851006"/>
            <a:ext cx="2237181" cy="2212358"/>
          </a:xfrm>
          <a:prstGeom prst="rect">
            <a:avLst/>
          </a:prstGeom>
        </p:spPr>
      </p:pic>
      <p:pic>
        <p:nvPicPr>
          <p:cNvPr id="14" name="Picture 13" descr="A blue heart and person&#10;&#10;Description automatically generated">
            <a:extLst>
              <a:ext uri="{FF2B5EF4-FFF2-40B4-BE49-F238E27FC236}">
                <a16:creationId xmlns:a16="http://schemas.microsoft.com/office/drawing/2014/main" id="{06F946C2-EF8E-696C-7EC8-6784BC3840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6" t="7600" r="16661" b="-621"/>
          <a:stretch/>
        </p:blipFill>
        <p:spPr>
          <a:xfrm>
            <a:off x="5764415" y="3809023"/>
            <a:ext cx="1815957" cy="2254341"/>
          </a:xfrm>
          <a:prstGeom prst="rect">
            <a:avLst/>
          </a:prstGeom>
        </p:spPr>
      </p:pic>
      <p:pic>
        <p:nvPicPr>
          <p:cNvPr id="16" name="Picture 15" descr="A blue heart with a white bead&#10;&#10;Description automatically generated">
            <a:extLst>
              <a:ext uri="{FF2B5EF4-FFF2-40B4-BE49-F238E27FC236}">
                <a16:creationId xmlns:a16="http://schemas.microsoft.com/office/drawing/2014/main" id="{5630BC6D-7221-2312-157D-F073295011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8" t="6770" r="12695" b="8055"/>
          <a:stretch/>
        </p:blipFill>
        <p:spPr>
          <a:xfrm>
            <a:off x="7644987" y="3809023"/>
            <a:ext cx="2176272" cy="2238280"/>
          </a:xfrm>
          <a:prstGeom prst="rect">
            <a:avLst/>
          </a:prstGeom>
        </p:spPr>
      </p:pic>
      <p:pic>
        <p:nvPicPr>
          <p:cNvPr id="18" name="Picture 17" descr="A blue and white logo&#10;&#10;Description automatically generated">
            <a:extLst>
              <a:ext uri="{FF2B5EF4-FFF2-40B4-BE49-F238E27FC236}">
                <a16:creationId xmlns:a16="http://schemas.microsoft.com/office/drawing/2014/main" id="{99E5073F-04DE-4972-8C93-116800213E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"/>
          <a:stretch/>
        </p:blipFill>
        <p:spPr>
          <a:xfrm>
            <a:off x="9885874" y="3809023"/>
            <a:ext cx="2176272" cy="22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1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A0EF8-ED3B-15CE-9254-3FF3362BE85A}"/>
              </a:ext>
            </a:extLst>
          </p:cNvPr>
          <p:cNvSpPr/>
          <p:nvPr/>
        </p:nvSpPr>
        <p:spPr>
          <a:xfrm>
            <a:off x="0" y="0"/>
            <a:ext cx="3668752" cy="7114478"/>
          </a:xfrm>
          <a:prstGeom prst="rect">
            <a:avLst/>
          </a:prstGeom>
          <a:solidFill>
            <a:srgbClr val="1144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074BF-B979-4A7F-C100-198627BBA88F}"/>
              </a:ext>
            </a:extLst>
          </p:cNvPr>
          <p:cNvSpPr txBox="1"/>
          <p:nvPr/>
        </p:nvSpPr>
        <p:spPr>
          <a:xfrm>
            <a:off x="178420" y="434896"/>
            <a:ext cx="3289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SAMPLE 1: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2311A-486E-2E84-DB33-7930B627A5CB}"/>
              </a:ext>
            </a:extLst>
          </p:cNvPr>
          <p:cNvSpPr txBox="1"/>
          <p:nvPr/>
        </p:nvSpPr>
        <p:spPr>
          <a:xfrm>
            <a:off x="334536" y="1695885"/>
            <a:ext cx="41259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Fluid/Water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Heartbeat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Simple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</p:txBody>
      </p:sp>
      <p:pic>
        <p:nvPicPr>
          <p:cNvPr id="5" name="GiftOfLife_LogoAnimation_Rough_v01">
            <a:hlinkClick r:id="" action="ppaction://media"/>
            <a:extLst>
              <a:ext uri="{FF2B5EF4-FFF2-40B4-BE49-F238E27FC236}">
                <a16:creationId xmlns:a16="http://schemas.microsoft.com/office/drawing/2014/main" id="{3726A52F-E56B-4D3A-E64D-88DF3E34A8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3288" y="496692"/>
            <a:ext cx="7929757" cy="44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A0EF8-ED3B-15CE-9254-3FF3362BE85A}"/>
              </a:ext>
            </a:extLst>
          </p:cNvPr>
          <p:cNvSpPr/>
          <p:nvPr/>
        </p:nvSpPr>
        <p:spPr>
          <a:xfrm>
            <a:off x="0" y="0"/>
            <a:ext cx="3668752" cy="7114478"/>
          </a:xfrm>
          <a:prstGeom prst="rect">
            <a:avLst/>
          </a:prstGeom>
          <a:solidFill>
            <a:srgbClr val="1144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074BF-B979-4A7F-C100-198627BBA88F}"/>
              </a:ext>
            </a:extLst>
          </p:cNvPr>
          <p:cNvSpPr txBox="1"/>
          <p:nvPr/>
        </p:nvSpPr>
        <p:spPr>
          <a:xfrm>
            <a:off x="178420" y="434896"/>
            <a:ext cx="3289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SAMPLE 2: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2311A-486E-2E84-DB33-7930B627A5CB}"/>
              </a:ext>
            </a:extLst>
          </p:cNvPr>
          <p:cNvSpPr txBox="1"/>
          <p:nvPr/>
        </p:nvSpPr>
        <p:spPr>
          <a:xfrm>
            <a:off x="334536" y="1695885"/>
            <a:ext cx="41259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Cycle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Heart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Simple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</p:txBody>
      </p:sp>
      <p:pic>
        <p:nvPicPr>
          <p:cNvPr id="6" name="GiftOfLife_LogoAnimation_Rough_v05">
            <a:hlinkClick r:id="" action="ppaction://media"/>
            <a:extLst>
              <a:ext uri="{FF2B5EF4-FFF2-40B4-BE49-F238E27FC236}">
                <a16:creationId xmlns:a16="http://schemas.microsoft.com/office/drawing/2014/main" id="{18A87D3C-B40E-05BE-9C1B-5D2CA76F33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3288" y="534389"/>
            <a:ext cx="7705765" cy="43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A0EF8-ED3B-15CE-9254-3FF3362BE85A}"/>
              </a:ext>
            </a:extLst>
          </p:cNvPr>
          <p:cNvSpPr/>
          <p:nvPr/>
        </p:nvSpPr>
        <p:spPr>
          <a:xfrm>
            <a:off x="0" y="0"/>
            <a:ext cx="3668752" cy="7114478"/>
          </a:xfrm>
          <a:prstGeom prst="rect">
            <a:avLst/>
          </a:prstGeom>
          <a:solidFill>
            <a:srgbClr val="1144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074BF-B979-4A7F-C100-198627BBA88F}"/>
              </a:ext>
            </a:extLst>
          </p:cNvPr>
          <p:cNvSpPr txBox="1"/>
          <p:nvPr/>
        </p:nvSpPr>
        <p:spPr>
          <a:xfrm>
            <a:off x="178420" y="434896"/>
            <a:ext cx="3289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SAMPLE 3: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2311A-486E-2E84-DB33-7930B627A5CB}"/>
              </a:ext>
            </a:extLst>
          </p:cNvPr>
          <p:cNvSpPr txBox="1"/>
          <p:nvPr/>
        </p:nvSpPr>
        <p:spPr>
          <a:xfrm>
            <a:off x="334536" y="1695885"/>
            <a:ext cx="41259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Reflection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Business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Simple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</p:txBody>
      </p:sp>
      <p:pic>
        <p:nvPicPr>
          <p:cNvPr id="5" name="GiftOfLife_LogoAnimation_Rough_v06">
            <a:hlinkClick r:id="" action="ppaction://media"/>
            <a:extLst>
              <a:ext uri="{FF2B5EF4-FFF2-40B4-BE49-F238E27FC236}">
                <a16:creationId xmlns:a16="http://schemas.microsoft.com/office/drawing/2014/main" id="{151F385C-1E8F-916D-AC2A-019D78F9DC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47172" y="587339"/>
            <a:ext cx="8225484" cy="46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A0EF8-ED3B-15CE-9254-3FF3362BE85A}"/>
              </a:ext>
            </a:extLst>
          </p:cNvPr>
          <p:cNvSpPr/>
          <p:nvPr/>
        </p:nvSpPr>
        <p:spPr>
          <a:xfrm>
            <a:off x="0" y="0"/>
            <a:ext cx="3668752" cy="7114478"/>
          </a:xfrm>
          <a:prstGeom prst="rect">
            <a:avLst/>
          </a:prstGeom>
          <a:solidFill>
            <a:srgbClr val="1144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074BF-B979-4A7F-C100-198627BBA88F}"/>
              </a:ext>
            </a:extLst>
          </p:cNvPr>
          <p:cNvSpPr txBox="1"/>
          <p:nvPr/>
        </p:nvSpPr>
        <p:spPr>
          <a:xfrm>
            <a:off x="178420" y="434896"/>
            <a:ext cx="3289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SAMPLE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2311A-486E-2E84-DB33-7930B627A5CB}"/>
              </a:ext>
            </a:extLst>
          </p:cNvPr>
          <p:cNvSpPr txBox="1"/>
          <p:nvPr/>
        </p:nvSpPr>
        <p:spPr>
          <a:xfrm>
            <a:off x="334536" y="1695885"/>
            <a:ext cx="4125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Fluid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Heart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Playful</a:t>
            </a:r>
          </a:p>
          <a:p>
            <a:endParaRPr lang="en-US" sz="32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</p:txBody>
      </p:sp>
      <p:pic>
        <p:nvPicPr>
          <p:cNvPr id="6" name="GiftOfLife_LogoAnimation_Rough_v07">
            <a:hlinkClick r:id="" action="ppaction://media"/>
            <a:extLst>
              <a:ext uri="{FF2B5EF4-FFF2-40B4-BE49-F238E27FC236}">
                <a16:creationId xmlns:a16="http://schemas.microsoft.com/office/drawing/2014/main" id="{F400469A-434A-B811-04F0-067F539B43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47172" y="573706"/>
            <a:ext cx="8157172" cy="45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1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347</Words>
  <Application>Microsoft Office PowerPoint</Application>
  <PresentationFormat>Widescreen</PresentationFormat>
  <Paragraphs>62</Paragraphs>
  <Slides>13</Slides>
  <Notes>11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Bell MT</vt:lpstr>
      <vt:lpstr>Univers Condensed Light</vt:lpstr>
      <vt:lpstr>Office Theme</vt:lpstr>
      <vt:lpstr>GIFT of  LIFE INSTITUTE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Premamalini Rao</dc:creator>
  <cp:lastModifiedBy>Premamalini Rao</cp:lastModifiedBy>
  <cp:revision>1</cp:revision>
  <dcterms:created xsi:type="dcterms:W3CDTF">2024-07-29T14:51:11Z</dcterms:created>
  <dcterms:modified xsi:type="dcterms:W3CDTF">2024-08-12T14:22:14Z</dcterms:modified>
</cp:coreProperties>
</file>